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theme/theme19.xml" ContentType="application/vnd.openxmlformats-officedocument.theme+xml"/>
  <Override PartName="/ppt/slideLayouts/slideLayout5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69" r:id="rId2"/>
    <p:sldMasterId id="2147483673" r:id="rId3"/>
    <p:sldMasterId id="2147483677" r:id="rId4"/>
    <p:sldMasterId id="2147483741" r:id="rId5"/>
    <p:sldMasterId id="2147483665" r:id="rId6"/>
    <p:sldMasterId id="2147483681" r:id="rId7"/>
    <p:sldMasterId id="2147483685" r:id="rId8"/>
    <p:sldMasterId id="2147483689" r:id="rId9"/>
    <p:sldMasterId id="2147483693" r:id="rId10"/>
    <p:sldMasterId id="2147483697" r:id="rId11"/>
    <p:sldMasterId id="2147483701" r:id="rId12"/>
    <p:sldMasterId id="2147483705" r:id="rId13"/>
    <p:sldMasterId id="2147483746" r:id="rId14"/>
    <p:sldMasterId id="2147483709" r:id="rId15"/>
    <p:sldMasterId id="2147483713" r:id="rId16"/>
    <p:sldMasterId id="2147483717" r:id="rId17"/>
    <p:sldMasterId id="2147483721" r:id="rId18"/>
    <p:sldMasterId id="2147483750" r:id="rId19"/>
    <p:sldMasterId id="2147483753" r:id="rId20"/>
  </p:sldMasterIdLst>
  <p:notesMasterIdLst>
    <p:notesMasterId r:id="rId51"/>
  </p:notesMasterIdLst>
  <p:handoutMasterIdLst>
    <p:handoutMasterId r:id="rId52"/>
  </p:handoutMasterIdLst>
  <p:sldIdLst>
    <p:sldId id="286" r:id="rId21"/>
    <p:sldId id="287" r:id="rId22"/>
    <p:sldId id="264" r:id="rId23"/>
    <p:sldId id="265" r:id="rId24"/>
    <p:sldId id="266" r:id="rId25"/>
    <p:sldId id="267" r:id="rId26"/>
    <p:sldId id="293" r:id="rId27"/>
    <p:sldId id="268" r:id="rId28"/>
    <p:sldId id="269" r:id="rId29"/>
    <p:sldId id="270" r:id="rId30"/>
    <p:sldId id="292" r:id="rId31"/>
    <p:sldId id="271" r:id="rId32"/>
    <p:sldId id="272" r:id="rId33"/>
    <p:sldId id="273" r:id="rId34"/>
    <p:sldId id="274" r:id="rId35"/>
    <p:sldId id="291" r:id="rId36"/>
    <p:sldId id="275" r:id="rId37"/>
    <p:sldId id="276" r:id="rId38"/>
    <p:sldId id="277" r:id="rId39"/>
    <p:sldId id="290" r:id="rId40"/>
    <p:sldId id="278" r:id="rId41"/>
    <p:sldId id="279" r:id="rId42"/>
    <p:sldId id="289" r:id="rId43"/>
    <p:sldId id="280" r:id="rId44"/>
    <p:sldId id="281" r:id="rId45"/>
    <p:sldId id="282" r:id="rId46"/>
    <p:sldId id="283" r:id="rId47"/>
    <p:sldId id="288" r:id="rId48"/>
    <p:sldId id="285" r:id="rId49"/>
    <p:sldId id="26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403" autoAdjust="0"/>
  </p:normalViewPr>
  <p:slideViewPr>
    <p:cSldViewPr snapToGrid="0">
      <p:cViewPr varScale="1">
        <p:scale>
          <a:sx n="84" d="100"/>
          <a:sy n="84" d="100"/>
        </p:scale>
        <p:origin x="58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Incontinence – prevalence</a:t>
            </a:r>
          </a:p>
          <a:p>
            <a:r>
              <a:rPr lang="en-GB" dirty="0"/>
              <a:t>Retention – obstructive symptoms, hesitancy, poor stream, straining, incomplete emptying</a:t>
            </a:r>
          </a:p>
          <a:p>
            <a:r>
              <a:rPr lang="en-GB" dirty="0"/>
              <a:t>UTI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92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People die from UTI’s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31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Neurogenic and functional bowel …..symptoms</a:t>
            </a:r>
          </a:p>
          <a:p>
            <a:r>
              <a:rPr lang="en-GB" dirty="0"/>
              <a:t>Sweetcorn test!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Stress incontinence. Urgency. Key in door bladder…..desperate!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6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Poor ladies!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3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Prostate more common 65+</a:t>
            </a:r>
          </a:p>
          <a:p>
            <a:r>
              <a:rPr lang="en-GB" dirty="0"/>
              <a:t>Hesitancy, intermittent flow and straining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7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Botox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1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Group of symptoms. Urgency. Nocturnal enuresis. </a:t>
            </a:r>
          </a:p>
          <a:p>
            <a:r>
              <a:rPr lang="en-GB" dirty="0"/>
              <a:t>Treatments available</a:t>
            </a:r>
          </a:p>
          <a:p>
            <a:r>
              <a:rPr lang="en-GB" dirty="0"/>
              <a:t>Medications: Anticholinergic</a:t>
            </a:r>
          </a:p>
          <a:p>
            <a:r>
              <a:rPr lang="en-GB" dirty="0"/>
              <a:t>Bladder instillations</a:t>
            </a:r>
          </a:p>
          <a:p>
            <a:r>
              <a:rPr lang="en-GB" dirty="0"/>
              <a:t>Botox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8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 40+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0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Urinalysis – infection / blood</a:t>
            </a:r>
          </a:p>
          <a:p>
            <a:r>
              <a:rPr lang="en-GB" dirty="0"/>
              <a:t>Bloods for glucose exclude diabetes. Men PSA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9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will look investigations later in training program</a:t>
            </a:r>
          </a:p>
          <a:p>
            <a:endParaRPr lang="en-GB" dirty="0"/>
          </a:p>
          <a:p>
            <a:r>
              <a:rPr lang="en-GB" dirty="0"/>
              <a:t>ISC </a:t>
            </a:r>
            <a:r>
              <a:rPr lang="en-GB" dirty="0" err="1"/>
              <a:t>Lofric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9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5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FB7DA282-7C74-4710-AA50-4AD5652F3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timeline&#10;&#10;Description automatically generated">
            <a:extLst>
              <a:ext uri="{FF2B5EF4-FFF2-40B4-BE49-F238E27FC236}">
                <a16:creationId xmlns:a16="http://schemas.microsoft.com/office/drawing/2014/main" id="{BF2317E2-385E-4968-82C8-CDF3D7260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F628043-35E6-4773-8CD0-45F47CF30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CABBF3D0-985F-412E-82CF-5F9C1499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timeline&#10;&#10;Description automatically generated">
            <a:extLst>
              <a:ext uri="{FF2B5EF4-FFF2-40B4-BE49-F238E27FC236}">
                <a16:creationId xmlns:a16="http://schemas.microsoft.com/office/drawing/2014/main" id="{F3D008DB-0636-4E98-A13B-CC39DBAF3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C1C66C1F-692A-41AC-B2A7-DE9202A6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D25F61F-9D96-4E85-84DC-A1AEC7292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F292CD2-3492-4785-ABE8-C63880B2B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timeline&#10;&#10;Description automatically generated">
            <a:extLst>
              <a:ext uri="{FF2B5EF4-FFF2-40B4-BE49-F238E27FC236}">
                <a16:creationId xmlns:a16="http://schemas.microsoft.com/office/drawing/2014/main" id="{68E3A41A-7BA0-4F0B-9ACC-0ABD16790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CF976BF9-8241-444F-9AA4-916EF239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FBC95840-7097-4BC4-A4F1-8D94F3E59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E25928-7FEA-4CF5-9084-EB900681A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699A1D2-D8B9-4434-ACA7-EBEE176AF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5BDBAE06-B87B-4FA6-8881-71A39458B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1E36416B-58A8-4602-9D79-B30B43822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50FE8685-E8DD-47D8-911C-F2A68246B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1C90C41D-2E21-4477-A32D-7FBA92D1D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imeline&#10;&#10;Description automatically generated with medium confidence">
            <a:extLst>
              <a:ext uri="{FF2B5EF4-FFF2-40B4-BE49-F238E27FC236}">
                <a16:creationId xmlns:a16="http://schemas.microsoft.com/office/drawing/2014/main" id="{22B4EBF8-FF75-4660-8F08-E3D93BD4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C0853C01-4E87-4714-A45D-05C95DB87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015805-DC54-498C-ABFE-78D22F907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EB747524-1A90-4039-8353-38E486873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8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E87C40E-2630-429D-8D2E-F9AB93CD2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C2116D1-85ED-4D2B-92D7-FBB5C587E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F39F0C3-1E14-45CD-AA0F-9DECF4027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97F1B0B-FADE-45D8-8688-CC379295F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looking at each other&#10;&#10;Description automatically generated with medium confidence">
            <a:extLst>
              <a:ext uri="{FF2B5EF4-FFF2-40B4-BE49-F238E27FC236}">
                <a16:creationId xmlns:a16="http://schemas.microsoft.com/office/drawing/2014/main" id="{06E6116D-F8D5-4D52-A812-7FE74EF42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&#10;&#10;Description automatically generated with medium confidence">
            <a:extLst>
              <a:ext uri="{FF2B5EF4-FFF2-40B4-BE49-F238E27FC236}">
                <a16:creationId xmlns:a16="http://schemas.microsoft.com/office/drawing/2014/main" id="{FCE120C1-D7B9-417E-8A6C-3A4981D1D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BB333AB-6600-45E9-9EC1-E68D1B446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timeline&#10;&#10;Description automatically generated">
            <a:extLst>
              <a:ext uri="{FF2B5EF4-FFF2-40B4-BE49-F238E27FC236}">
                <a16:creationId xmlns:a16="http://schemas.microsoft.com/office/drawing/2014/main" id="{19F4D173-3218-439D-91A8-75BF33881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timeline&#10;&#10;Description automatically generated">
            <a:extLst>
              <a:ext uri="{FF2B5EF4-FFF2-40B4-BE49-F238E27FC236}">
                <a16:creationId xmlns:a16="http://schemas.microsoft.com/office/drawing/2014/main" id="{2271F482-69C6-4248-B35F-1CBA69046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 March 19  -  Read-Only" id="{AC4A203D-7DBC-479E-B0C4-FBC18AD31474}" vid="{0437F215-D43E-4F42-92CC-82BFA2C802AF}"/>
    </a:ext>
  </a:extLst>
</a:theme>
</file>

<file path=ppt/theme/theme2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114</Words>
  <Application>Microsoft Office PowerPoint</Application>
  <PresentationFormat>Widescreen</PresentationFormat>
  <Paragraphs>34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2021-02-05T15:39:00Z</dcterms:created>
  <dcterms:modified xsi:type="dcterms:W3CDTF">2022-03-15T12:48:19Z</dcterms:modified>
</cp:coreProperties>
</file>