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9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0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1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69" r:id="rId5"/>
    <p:sldMasterId id="2147483673" r:id="rId6"/>
    <p:sldMasterId id="2147483677" r:id="rId7"/>
    <p:sldMasterId id="2147483665" r:id="rId8"/>
    <p:sldMasterId id="2147483681" r:id="rId9"/>
    <p:sldMasterId id="2147483685" r:id="rId10"/>
    <p:sldMasterId id="2147483689" r:id="rId11"/>
    <p:sldMasterId id="2147483693" r:id="rId12"/>
    <p:sldMasterId id="2147483697" r:id="rId13"/>
    <p:sldMasterId id="2147483701" r:id="rId14"/>
    <p:sldMasterId id="2147483705" r:id="rId15"/>
    <p:sldMasterId id="2147483709" r:id="rId16"/>
    <p:sldMasterId id="2147483713" r:id="rId17"/>
    <p:sldMasterId id="2147483717" r:id="rId18"/>
    <p:sldMasterId id="2147483721" r:id="rId19"/>
  </p:sldMasterIdLst>
  <p:notesMasterIdLst>
    <p:notesMasterId r:id="rId34"/>
  </p:notesMasterIdLst>
  <p:sldIdLst>
    <p:sldId id="298" r:id="rId20"/>
    <p:sldId id="309" r:id="rId21"/>
    <p:sldId id="302" r:id="rId22"/>
    <p:sldId id="306" r:id="rId23"/>
    <p:sldId id="308" r:id="rId24"/>
    <p:sldId id="300" r:id="rId25"/>
    <p:sldId id="303" r:id="rId26"/>
    <p:sldId id="310" r:id="rId27"/>
    <p:sldId id="295" r:id="rId28"/>
    <p:sldId id="311" r:id="rId29"/>
    <p:sldId id="296" r:id="rId30"/>
    <p:sldId id="304" r:id="rId31"/>
    <p:sldId id="307" r:id="rId32"/>
    <p:sldId id="25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6FB4E6-7068-1FA8-4A34-34B2EA4D0DA9}" name="Anttila, Minna" initials="AM" userId="S::Minna.Anttila@wellspect.com::fe378b93-c97b-438a-9b64-79fd3e65410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462EFF"/>
    <a:srgbClr val="E6E7E8"/>
    <a:srgbClr val="319FFC"/>
    <a:srgbClr val="F7931E"/>
    <a:srgbClr val="F499F5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9C63EB-4A70-4B16-A267-D89FC9BFFB71}" v="2" dt="2024-02-05T11:36:43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5" d="100"/>
          <a:sy n="165" d="100"/>
        </p:scale>
        <p:origin x="8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eminen, Linda" userId="3acb1bfb-113d-41bb-87a1-4fb0334d95d4" providerId="ADAL" clId="{E09C63EB-4A70-4B16-A267-D89FC9BFFB71}"/>
    <pc:docChg chg="custSel modSld">
      <pc:chgData name="Nieminen, Linda" userId="3acb1bfb-113d-41bb-87a1-4fb0334d95d4" providerId="ADAL" clId="{E09C63EB-4A70-4B16-A267-D89FC9BFFB71}" dt="2024-02-05T11:36:43.200" v="46"/>
      <pc:docMkLst>
        <pc:docMk/>
      </pc:docMkLst>
      <pc:sldChg chg="delSp mod modNotesTx">
        <pc:chgData name="Nieminen, Linda" userId="3acb1bfb-113d-41bb-87a1-4fb0334d95d4" providerId="ADAL" clId="{E09C63EB-4A70-4B16-A267-D89FC9BFFB71}" dt="2024-02-05T11:34:33.960" v="16" actId="478"/>
        <pc:sldMkLst>
          <pc:docMk/>
          <pc:sldMk cId="1942405597" sldId="295"/>
        </pc:sldMkLst>
        <pc:spChg chg="del">
          <ac:chgData name="Nieminen, Linda" userId="3acb1bfb-113d-41bb-87a1-4fb0334d95d4" providerId="ADAL" clId="{E09C63EB-4A70-4B16-A267-D89FC9BFFB71}" dt="2024-02-05T11:34:31.307" v="15" actId="478"/>
          <ac:spMkLst>
            <pc:docMk/>
            <pc:sldMk cId="1942405597" sldId="295"/>
            <ac:spMk id="33" creationId="{D304CD1D-9D19-69E4-C21A-BB0F524EDD18}"/>
          </ac:spMkLst>
        </pc:spChg>
        <pc:spChg chg="del">
          <ac:chgData name="Nieminen, Linda" userId="3acb1bfb-113d-41bb-87a1-4fb0334d95d4" providerId="ADAL" clId="{E09C63EB-4A70-4B16-A267-D89FC9BFFB71}" dt="2024-02-05T11:34:33.960" v="16" actId="478"/>
          <ac:spMkLst>
            <pc:docMk/>
            <pc:sldMk cId="1942405597" sldId="295"/>
            <ac:spMk id="97" creationId="{82E1D508-40FE-8608-980D-410CD96A59D7}"/>
          </ac:spMkLst>
        </pc:spChg>
      </pc:sldChg>
      <pc:sldChg chg="modNotesTx">
        <pc:chgData name="Nieminen, Linda" userId="3acb1bfb-113d-41bb-87a1-4fb0334d95d4" providerId="ADAL" clId="{E09C63EB-4A70-4B16-A267-D89FC9BFFB71}" dt="2024-01-26T12:14:48.792" v="12" actId="20577"/>
        <pc:sldMkLst>
          <pc:docMk/>
          <pc:sldMk cId="3999965165" sldId="296"/>
        </pc:sldMkLst>
      </pc:sldChg>
      <pc:sldChg chg="modNotesTx">
        <pc:chgData name="Nieminen, Linda" userId="3acb1bfb-113d-41bb-87a1-4fb0334d95d4" providerId="ADAL" clId="{E09C63EB-4A70-4B16-A267-D89FC9BFFB71}" dt="2024-01-26T12:13:38.008" v="0" actId="20577"/>
        <pc:sldMkLst>
          <pc:docMk/>
          <pc:sldMk cId="2442775502" sldId="298"/>
        </pc:sldMkLst>
      </pc:sldChg>
      <pc:sldChg chg="modNotesTx">
        <pc:chgData name="Nieminen, Linda" userId="3acb1bfb-113d-41bb-87a1-4fb0334d95d4" providerId="ADAL" clId="{E09C63EB-4A70-4B16-A267-D89FC9BFFB71}" dt="2024-01-26T12:14:15.711" v="7" actId="20577"/>
        <pc:sldMkLst>
          <pc:docMk/>
          <pc:sldMk cId="3442605432" sldId="300"/>
        </pc:sldMkLst>
      </pc:sldChg>
      <pc:sldChg chg="addSp modSp mod modNotesTx">
        <pc:chgData name="Nieminen, Linda" userId="3acb1bfb-113d-41bb-87a1-4fb0334d95d4" providerId="ADAL" clId="{E09C63EB-4A70-4B16-A267-D89FC9BFFB71}" dt="2024-02-05T11:36:34.947" v="45" actId="1076"/>
        <pc:sldMkLst>
          <pc:docMk/>
          <pc:sldMk cId="1398197309" sldId="302"/>
        </pc:sldMkLst>
        <pc:spChg chg="add mod">
          <ac:chgData name="Nieminen, Linda" userId="3acb1bfb-113d-41bb-87a1-4fb0334d95d4" providerId="ADAL" clId="{E09C63EB-4A70-4B16-A267-D89FC9BFFB71}" dt="2024-02-05T11:36:34.947" v="45" actId="1076"/>
          <ac:spMkLst>
            <pc:docMk/>
            <pc:sldMk cId="1398197309" sldId="302"/>
            <ac:spMk id="2" creationId="{B62157C8-A799-985B-566F-0EB1719E84EE}"/>
          </ac:spMkLst>
        </pc:spChg>
      </pc:sldChg>
      <pc:sldChg chg="modNotesTx">
        <pc:chgData name="Nieminen, Linda" userId="3acb1bfb-113d-41bb-87a1-4fb0334d95d4" providerId="ADAL" clId="{E09C63EB-4A70-4B16-A267-D89FC9BFFB71}" dt="2024-01-26T12:14:22.709" v="8" actId="20577"/>
        <pc:sldMkLst>
          <pc:docMk/>
          <pc:sldMk cId="2918912612" sldId="303"/>
        </pc:sldMkLst>
      </pc:sldChg>
      <pc:sldChg chg="modNotesTx">
        <pc:chgData name="Nieminen, Linda" userId="3acb1bfb-113d-41bb-87a1-4fb0334d95d4" providerId="ADAL" clId="{E09C63EB-4A70-4B16-A267-D89FC9BFFB71}" dt="2024-01-26T12:14:53.997" v="13" actId="20577"/>
        <pc:sldMkLst>
          <pc:docMk/>
          <pc:sldMk cId="1581562350" sldId="304"/>
        </pc:sldMkLst>
      </pc:sldChg>
      <pc:sldChg chg="addSp modSp modNotesTx">
        <pc:chgData name="Nieminen, Linda" userId="3acb1bfb-113d-41bb-87a1-4fb0334d95d4" providerId="ADAL" clId="{E09C63EB-4A70-4B16-A267-D89FC9BFFB71}" dt="2024-02-05T11:36:43.200" v="46"/>
        <pc:sldMkLst>
          <pc:docMk/>
          <pc:sldMk cId="440625425" sldId="306"/>
        </pc:sldMkLst>
        <pc:spChg chg="add mod">
          <ac:chgData name="Nieminen, Linda" userId="3acb1bfb-113d-41bb-87a1-4fb0334d95d4" providerId="ADAL" clId="{E09C63EB-4A70-4B16-A267-D89FC9BFFB71}" dt="2024-02-05T11:36:43.200" v="46"/>
          <ac:spMkLst>
            <pc:docMk/>
            <pc:sldMk cId="440625425" sldId="306"/>
            <ac:spMk id="2" creationId="{C266D56E-AD6E-09F2-2D39-87AA01A1D1AD}"/>
          </ac:spMkLst>
        </pc:spChg>
      </pc:sldChg>
      <pc:sldChg chg="modNotesTx">
        <pc:chgData name="Nieminen, Linda" userId="3acb1bfb-113d-41bb-87a1-4fb0334d95d4" providerId="ADAL" clId="{E09C63EB-4A70-4B16-A267-D89FC9BFFB71}" dt="2024-01-26T12:14:58.126" v="14" actId="20577"/>
        <pc:sldMkLst>
          <pc:docMk/>
          <pc:sldMk cId="3614656304" sldId="307"/>
        </pc:sldMkLst>
      </pc:sldChg>
      <pc:sldChg chg="modNotesTx">
        <pc:chgData name="Nieminen, Linda" userId="3acb1bfb-113d-41bb-87a1-4fb0334d95d4" providerId="ADAL" clId="{E09C63EB-4A70-4B16-A267-D89FC9BFFB71}" dt="2024-01-26T12:14:07.389" v="6" actId="20577"/>
        <pc:sldMkLst>
          <pc:docMk/>
          <pc:sldMk cId="3601898597" sldId="308"/>
        </pc:sldMkLst>
      </pc:sldChg>
      <pc:sldChg chg="modNotesTx">
        <pc:chgData name="Nieminen, Linda" userId="3acb1bfb-113d-41bb-87a1-4fb0334d95d4" providerId="ADAL" clId="{E09C63EB-4A70-4B16-A267-D89FC9BFFB71}" dt="2024-01-26T12:13:43.943" v="1" actId="20577"/>
        <pc:sldMkLst>
          <pc:docMk/>
          <pc:sldMk cId="3398990563" sldId="309"/>
        </pc:sldMkLst>
      </pc:sldChg>
      <pc:sldChg chg="modNotesTx">
        <pc:chgData name="Nieminen, Linda" userId="3acb1bfb-113d-41bb-87a1-4fb0334d95d4" providerId="ADAL" clId="{E09C63EB-4A70-4B16-A267-D89FC9BFFB71}" dt="2024-01-26T12:14:27.212" v="9" actId="20577"/>
        <pc:sldMkLst>
          <pc:docMk/>
          <pc:sldMk cId="2873153424" sldId="310"/>
        </pc:sldMkLst>
      </pc:sldChg>
      <pc:sldChg chg="modNotesTx">
        <pc:chgData name="Nieminen, Linda" userId="3acb1bfb-113d-41bb-87a1-4fb0334d95d4" providerId="ADAL" clId="{E09C63EB-4A70-4B16-A267-D89FC9BFFB71}" dt="2024-01-26T12:14:40.999" v="11" actId="20577"/>
        <pc:sldMkLst>
          <pc:docMk/>
          <pc:sldMk cId="706846745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9D0DD-81A8-480E-886F-2C5E662EB20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018D2-26EA-4626-92F2-1F10E443F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5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sz="1800" kern="1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018D2-26EA-4626-92F2-1F10E443FD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16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018D2-26EA-4626-92F2-1F10E443FD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46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018D2-26EA-4626-92F2-1F10E443FD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90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018D2-26EA-4626-92F2-1F10E443FD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70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018D2-26EA-4626-92F2-1F10E443FD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37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018D2-26EA-4626-92F2-1F10E443FD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26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018D2-26EA-4626-92F2-1F10E443FD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25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kern="1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018D2-26EA-4626-92F2-1F10E443FD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07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kern="100" dirty="0">
              <a:effectLst/>
              <a:latin typeface="Courier New" panose="020703090202050204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018D2-26EA-4626-92F2-1F10E443FD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46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sz="1800" kern="100" dirty="0">
              <a:effectLst/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018D2-26EA-4626-92F2-1F10E443FD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48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endParaRPr lang="en-S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018D2-26EA-4626-92F2-1F10E443FD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78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018D2-26EA-4626-92F2-1F10E443FD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88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018D2-26EA-4626-92F2-1F10E443FD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77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018D2-26EA-4626-92F2-1F10E443FD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6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985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862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95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21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9477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0000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6306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605653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611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9014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0374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6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8292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43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82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825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23808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8500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7956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513412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6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74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43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73600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73600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6201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48366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614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73600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73600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8939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7347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616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41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62948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178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153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9773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918151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484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089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20967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92912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6068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1990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055141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881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2657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49397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7943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487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3616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086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6E72CF-7AF3-403D-ACEA-B171F246F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cap="all" baseline="0">
                <a:latin typeface="+mj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ABC3E57-27E3-4729-9159-D91256DB9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403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021C88-7CC9-4AC2-8D5D-5B6175D9D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7E8318-568A-4DD7-A403-328D393A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4000"/>
            <a:ext cx="10515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7193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143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D4D3A8-04BF-4016-8581-8CEAD7CE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240AFC-67B3-42BB-8B2E-6F97C4478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BC5A6B-23F7-4B64-ADA5-9567EC832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05317"/>
            <a:ext cx="51816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824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4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971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2535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D44FDAC-07C9-4888-8618-7FDEFF1ADA78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34808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F3BD6E87-CA0C-438D-96A7-6C57D98FBB29}"/>
              </a:ext>
            </a:extLst>
          </p:cNvPr>
          <p:cNvSpPr>
            <a:spLocks/>
          </p:cNvSpPr>
          <p:nvPr/>
        </p:nvSpPr>
        <p:spPr bwMode="auto">
          <a:xfrm>
            <a:off x="214801" y="216000"/>
            <a:ext cx="11760266" cy="336550"/>
          </a:xfrm>
          <a:custGeom>
            <a:avLst/>
            <a:gdLst>
              <a:gd name="T0" fmla="*/ 2152 w 2152"/>
              <a:gd name="T1" fmla="*/ 0 h 104"/>
              <a:gd name="T2" fmla="*/ 104 w 2152"/>
              <a:gd name="T3" fmla="*/ 0 h 104"/>
              <a:gd name="T4" fmla="*/ 0 w 2152"/>
              <a:gd name="T5" fmla="*/ 104 h 104"/>
              <a:gd name="connsiteX0" fmla="*/ 17224 w 17224"/>
              <a:gd name="connsiteY0" fmla="*/ 0 h 10000"/>
              <a:gd name="connsiteX1" fmla="*/ 483 w 17224"/>
              <a:gd name="connsiteY1" fmla="*/ 0 h 10000"/>
              <a:gd name="connsiteX2" fmla="*/ 0 w 17224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" h="10000">
                <a:moveTo>
                  <a:pt x="17224" y="0"/>
                </a:moveTo>
                <a:lnTo>
                  <a:pt x="483" y="0"/>
                </a:lnTo>
                <a:cubicBezTo>
                  <a:pt x="483" y="0"/>
                  <a:pt x="0" y="0"/>
                  <a:pt x="0" y="10000"/>
                </a:cubicBezTo>
              </a:path>
            </a:pathLst>
          </a:custGeom>
          <a:noFill/>
          <a:ln w="9525" cap="rnd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D7810D-4A64-2181-F3B0-73BF0F6DB132}"/>
              </a:ext>
            </a:extLst>
          </p:cNvPr>
          <p:cNvGrpSpPr/>
          <p:nvPr userDrawn="1"/>
        </p:nvGrpSpPr>
        <p:grpSpPr>
          <a:xfrm>
            <a:off x="214801" y="216000"/>
            <a:ext cx="11760266" cy="568648"/>
            <a:chOff x="214801" y="216000"/>
            <a:chExt cx="11760266" cy="56864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713221E-6E72-488C-A20B-C6CF1C8882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528300" y="348085"/>
              <a:ext cx="1439863" cy="436563"/>
            </a:xfrm>
            <a:custGeom>
              <a:avLst/>
              <a:gdLst>
                <a:gd name="T0" fmla="*/ 142 w 2268"/>
                <a:gd name="T1" fmla="*/ 392 h 687"/>
                <a:gd name="T2" fmla="*/ 147 w 2268"/>
                <a:gd name="T3" fmla="*/ 293 h 687"/>
                <a:gd name="T4" fmla="*/ 451 w 2268"/>
                <a:gd name="T5" fmla="*/ 18 h 687"/>
                <a:gd name="T6" fmla="*/ 677 w 2268"/>
                <a:gd name="T7" fmla="*/ 220 h 687"/>
                <a:gd name="T8" fmla="*/ 505 w 2268"/>
                <a:gd name="T9" fmla="*/ 356 h 687"/>
                <a:gd name="T10" fmla="*/ 542 w 2268"/>
                <a:gd name="T11" fmla="*/ 326 h 687"/>
                <a:gd name="T12" fmla="*/ 813 w 2268"/>
                <a:gd name="T13" fmla="*/ 368 h 687"/>
                <a:gd name="T14" fmla="*/ 919 w 2268"/>
                <a:gd name="T15" fmla="*/ 25 h 687"/>
                <a:gd name="T16" fmla="*/ 1066 w 2268"/>
                <a:gd name="T17" fmla="*/ 101 h 687"/>
                <a:gd name="T18" fmla="*/ 982 w 2268"/>
                <a:gd name="T19" fmla="*/ 287 h 687"/>
                <a:gd name="T20" fmla="*/ 1337 w 2268"/>
                <a:gd name="T21" fmla="*/ 142 h 687"/>
                <a:gd name="T22" fmla="*/ 1234 w 2268"/>
                <a:gd name="T23" fmla="*/ 495 h 687"/>
                <a:gd name="T24" fmla="*/ 1234 w 2268"/>
                <a:gd name="T25" fmla="*/ 103 h 687"/>
                <a:gd name="T26" fmla="*/ 1720 w 2268"/>
                <a:gd name="T27" fmla="*/ 261 h 687"/>
                <a:gd name="T28" fmla="*/ 1723 w 2268"/>
                <a:gd name="T29" fmla="*/ 352 h 687"/>
                <a:gd name="T30" fmla="*/ 1720 w 2268"/>
                <a:gd name="T31" fmla="*/ 261 h 687"/>
                <a:gd name="T32" fmla="*/ 2002 w 2268"/>
                <a:gd name="T33" fmla="*/ 152 h 687"/>
                <a:gd name="T34" fmla="*/ 1969 w 2268"/>
                <a:gd name="T35" fmla="*/ 302 h 687"/>
                <a:gd name="T36" fmla="*/ 2099 w 2268"/>
                <a:gd name="T37" fmla="*/ 331 h 687"/>
                <a:gd name="T38" fmla="*/ 2072 w 2268"/>
                <a:gd name="T39" fmla="*/ 19 h 687"/>
                <a:gd name="T40" fmla="*/ 2216 w 2268"/>
                <a:gd name="T41" fmla="*/ 45 h 687"/>
                <a:gd name="T42" fmla="*/ 2244 w 2268"/>
                <a:gd name="T43" fmla="*/ 64 h 687"/>
                <a:gd name="T44" fmla="*/ 2208 w 2268"/>
                <a:gd name="T45" fmla="*/ 28 h 687"/>
                <a:gd name="T46" fmla="*/ 2224 w 2268"/>
                <a:gd name="T47" fmla="*/ 90 h 687"/>
                <a:gd name="T48" fmla="*/ 29 w 2268"/>
                <a:gd name="T49" fmla="*/ 686 h 687"/>
                <a:gd name="T50" fmla="*/ 93 w 2268"/>
                <a:gd name="T51" fmla="*/ 570 h 687"/>
                <a:gd name="T52" fmla="*/ 101 w 2268"/>
                <a:gd name="T53" fmla="*/ 636 h 687"/>
                <a:gd name="T54" fmla="*/ 339 w 2268"/>
                <a:gd name="T55" fmla="*/ 686 h 687"/>
                <a:gd name="T56" fmla="*/ 261 w 2268"/>
                <a:gd name="T57" fmla="*/ 563 h 687"/>
                <a:gd name="T58" fmla="*/ 303 w 2268"/>
                <a:gd name="T59" fmla="*/ 623 h 687"/>
                <a:gd name="T60" fmla="*/ 468 w 2268"/>
                <a:gd name="T61" fmla="*/ 633 h 687"/>
                <a:gd name="T62" fmla="*/ 405 w 2268"/>
                <a:gd name="T63" fmla="*/ 563 h 687"/>
                <a:gd name="T64" fmla="*/ 610 w 2268"/>
                <a:gd name="T65" fmla="*/ 655 h 687"/>
                <a:gd name="T66" fmla="*/ 567 w 2268"/>
                <a:gd name="T67" fmla="*/ 570 h 687"/>
                <a:gd name="T68" fmla="*/ 692 w 2268"/>
                <a:gd name="T69" fmla="*/ 685 h 687"/>
                <a:gd name="T70" fmla="*/ 682 w 2268"/>
                <a:gd name="T71" fmla="*/ 674 h 687"/>
                <a:gd name="T72" fmla="*/ 877 w 2268"/>
                <a:gd name="T73" fmla="*/ 573 h 687"/>
                <a:gd name="T74" fmla="*/ 899 w 2268"/>
                <a:gd name="T75" fmla="*/ 665 h 687"/>
                <a:gd name="T76" fmla="*/ 1104 w 2268"/>
                <a:gd name="T77" fmla="*/ 675 h 687"/>
                <a:gd name="T78" fmla="*/ 1126 w 2268"/>
                <a:gd name="T79" fmla="*/ 582 h 687"/>
                <a:gd name="T80" fmla="*/ 1247 w 2268"/>
                <a:gd name="T81" fmla="*/ 686 h 687"/>
                <a:gd name="T82" fmla="*/ 1319 w 2268"/>
                <a:gd name="T83" fmla="*/ 582 h 687"/>
                <a:gd name="T84" fmla="*/ 1461 w 2268"/>
                <a:gd name="T85" fmla="*/ 675 h 687"/>
                <a:gd name="T86" fmla="*/ 1390 w 2268"/>
                <a:gd name="T87" fmla="*/ 582 h 687"/>
                <a:gd name="T88" fmla="*/ 1503 w 2268"/>
                <a:gd name="T89" fmla="*/ 675 h 687"/>
                <a:gd name="T90" fmla="*/ 1599 w 2268"/>
                <a:gd name="T91" fmla="*/ 668 h 687"/>
                <a:gd name="T92" fmla="*/ 1503 w 2268"/>
                <a:gd name="T93" fmla="*/ 675 h 687"/>
                <a:gd name="T94" fmla="*/ 1658 w 2268"/>
                <a:gd name="T95" fmla="*/ 685 h 687"/>
                <a:gd name="T96" fmla="*/ 1721 w 2268"/>
                <a:gd name="T97" fmla="*/ 614 h 687"/>
                <a:gd name="T98" fmla="*/ 1647 w 2268"/>
                <a:gd name="T99" fmla="*/ 674 h 687"/>
                <a:gd name="T100" fmla="*/ 1878 w 2268"/>
                <a:gd name="T101" fmla="*/ 686 h 687"/>
                <a:gd name="T102" fmla="*/ 1793 w 2268"/>
                <a:gd name="T103" fmla="*/ 562 h 687"/>
                <a:gd name="T104" fmla="*/ 1995 w 2268"/>
                <a:gd name="T105" fmla="*/ 667 h 687"/>
                <a:gd name="T106" fmla="*/ 1995 w 2268"/>
                <a:gd name="T107" fmla="*/ 560 h 687"/>
                <a:gd name="T108" fmla="*/ 2106 w 2268"/>
                <a:gd name="T109" fmla="*/ 666 h 687"/>
                <a:gd name="T110" fmla="*/ 2176 w 2268"/>
                <a:gd name="T111" fmla="*/ 572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68" h="687">
                  <a:moveTo>
                    <a:pt x="394" y="374"/>
                  </a:moveTo>
                  <a:cubicBezTo>
                    <a:pt x="391" y="382"/>
                    <a:pt x="388" y="392"/>
                    <a:pt x="364" y="392"/>
                  </a:cubicBezTo>
                  <a:cubicBezTo>
                    <a:pt x="342" y="392"/>
                    <a:pt x="337" y="383"/>
                    <a:pt x="334" y="374"/>
                  </a:cubicBezTo>
                  <a:cubicBezTo>
                    <a:pt x="269" y="154"/>
                    <a:pt x="269" y="154"/>
                    <a:pt x="269" y="154"/>
                  </a:cubicBezTo>
                  <a:cubicBezTo>
                    <a:pt x="260" y="126"/>
                    <a:pt x="254" y="98"/>
                    <a:pt x="250" y="69"/>
                  </a:cubicBezTo>
                  <a:cubicBezTo>
                    <a:pt x="245" y="103"/>
                    <a:pt x="238" y="133"/>
                    <a:pt x="233" y="152"/>
                  </a:cubicBezTo>
                  <a:cubicBezTo>
                    <a:pt x="172" y="373"/>
                    <a:pt x="172" y="373"/>
                    <a:pt x="172" y="373"/>
                  </a:cubicBezTo>
                  <a:cubicBezTo>
                    <a:pt x="170" y="382"/>
                    <a:pt x="166" y="392"/>
                    <a:pt x="142" y="392"/>
                  </a:cubicBezTo>
                  <a:cubicBezTo>
                    <a:pt x="118" y="392"/>
                    <a:pt x="115" y="382"/>
                    <a:pt x="112" y="374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0" y="29"/>
                    <a:pt x="0" y="26"/>
                    <a:pt x="0" y="22"/>
                  </a:cubicBezTo>
                  <a:cubicBezTo>
                    <a:pt x="0" y="12"/>
                    <a:pt x="11" y="1"/>
                    <a:pt x="27" y="1"/>
                  </a:cubicBezTo>
                  <a:cubicBezTo>
                    <a:pt x="43" y="1"/>
                    <a:pt x="48" y="11"/>
                    <a:pt x="51" y="18"/>
                  </a:cubicBezTo>
                  <a:cubicBezTo>
                    <a:pt x="124" y="249"/>
                    <a:pt x="124" y="249"/>
                    <a:pt x="124" y="249"/>
                  </a:cubicBezTo>
                  <a:cubicBezTo>
                    <a:pt x="136" y="290"/>
                    <a:pt x="139" y="306"/>
                    <a:pt x="141" y="321"/>
                  </a:cubicBezTo>
                  <a:cubicBezTo>
                    <a:pt x="142" y="314"/>
                    <a:pt x="145" y="302"/>
                    <a:pt x="147" y="293"/>
                  </a:cubicBezTo>
                  <a:cubicBezTo>
                    <a:pt x="148" y="289"/>
                    <a:pt x="152" y="274"/>
                    <a:pt x="153" y="272"/>
                  </a:cubicBezTo>
                  <a:cubicBezTo>
                    <a:pt x="221" y="19"/>
                    <a:pt x="221" y="19"/>
                    <a:pt x="221" y="19"/>
                  </a:cubicBezTo>
                  <a:cubicBezTo>
                    <a:pt x="223" y="11"/>
                    <a:pt x="228" y="0"/>
                    <a:pt x="250" y="0"/>
                  </a:cubicBezTo>
                  <a:cubicBezTo>
                    <a:pt x="272" y="0"/>
                    <a:pt x="277" y="11"/>
                    <a:pt x="280" y="19"/>
                  </a:cubicBezTo>
                  <a:cubicBezTo>
                    <a:pt x="349" y="260"/>
                    <a:pt x="349" y="260"/>
                    <a:pt x="349" y="260"/>
                  </a:cubicBezTo>
                  <a:cubicBezTo>
                    <a:pt x="357" y="286"/>
                    <a:pt x="360" y="305"/>
                    <a:pt x="362" y="318"/>
                  </a:cubicBezTo>
                  <a:cubicBezTo>
                    <a:pt x="365" y="309"/>
                    <a:pt x="379" y="261"/>
                    <a:pt x="382" y="250"/>
                  </a:cubicBezTo>
                  <a:cubicBezTo>
                    <a:pt x="451" y="18"/>
                    <a:pt x="451" y="18"/>
                    <a:pt x="451" y="18"/>
                  </a:cubicBezTo>
                  <a:cubicBezTo>
                    <a:pt x="453" y="11"/>
                    <a:pt x="458" y="1"/>
                    <a:pt x="474" y="1"/>
                  </a:cubicBezTo>
                  <a:cubicBezTo>
                    <a:pt x="487" y="1"/>
                    <a:pt x="500" y="9"/>
                    <a:pt x="500" y="22"/>
                  </a:cubicBezTo>
                  <a:cubicBezTo>
                    <a:pt x="500" y="26"/>
                    <a:pt x="499" y="28"/>
                    <a:pt x="499" y="31"/>
                  </a:cubicBezTo>
                  <a:lnTo>
                    <a:pt x="394" y="374"/>
                  </a:lnTo>
                  <a:close/>
                  <a:moveTo>
                    <a:pt x="521" y="220"/>
                  </a:moveTo>
                  <a:cubicBezTo>
                    <a:pt x="524" y="208"/>
                    <a:pt x="529" y="182"/>
                    <a:pt x="550" y="163"/>
                  </a:cubicBezTo>
                  <a:cubicBezTo>
                    <a:pt x="570" y="146"/>
                    <a:pt x="592" y="145"/>
                    <a:pt x="603" y="145"/>
                  </a:cubicBezTo>
                  <a:cubicBezTo>
                    <a:pt x="655" y="145"/>
                    <a:pt x="675" y="184"/>
                    <a:pt x="677" y="220"/>
                  </a:cubicBezTo>
                  <a:lnTo>
                    <a:pt x="521" y="220"/>
                  </a:lnTo>
                  <a:close/>
                  <a:moveTo>
                    <a:pt x="704" y="261"/>
                  </a:moveTo>
                  <a:cubicBezTo>
                    <a:pt x="711" y="261"/>
                    <a:pt x="728" y="260"/>
                    <a:pt x="728" y="237"/>
                  </a:cubicBezTo>
                  <a:cubicBezTo>
                    <a:pt x="728" y="206"/>
                    <a:pt x="719" y="171"/>
                    <a:pt x="701" y="146"/>
                  </a:cubicBezTo>
                  <a:cubicBezTo>
                    <a:pt x="684" y="123"/>
                    <a:pt x="663" y="111"/>
                    <a:pt x="638" y="105"/>
                  </a:cubicBezTo>
                  <a:cubicBezTo>
                    <a:pt x="627" y="102"/>
                    <a:pt x="615" y="101"/>
                    <a:pt x="603" y="101"/>
                  </a:cubicBezTo>
                  <a:cubicBezTo>
                    <a:pt x="506" y="101"/>
                    <a:pt x="469" y="181"/>
                    <a:pt x="469" y="250"/>
                  </a:cubicBezTo>
                  <a:cubicBezTo>
                    <a:pt x="469" y="289"/>
                    <a:pt x="481" y="328"/>
                    <a:pt x="505" y="356"/>
                  </a:cubicBezTo>
                  <a:cubicBezTo>
                    <a:pt x="533" y="387"/>
                    <a:pt x="569" y="394"/>
                    <a:pt x="604" y="394"/>
                  </a:cubicBezTo>
                  <a:cubicBezTo>
                    <a:pt x="620" y="394"/>
                    <a:pt x="669" y="394"/>
                    <a:pt x="706" y="352"/>
                  </a:cubicBezTo>
                  <a:cubicBezTo>
                    <a:pt x="712" y="345"/>
                    <a:pt x="722" y="333"/>
                    <a:pt x="724" y="323"/>
                  </a:cubicBezTo>
                  <a:cubicBezTo>
                    <a:pt x="724" y="321"/>
                    <a:pt x="724" y="320"/>
                    <a:pt x="724" y="317"/>
                  </a:cubicBezTo>
                  <a:cubicBezTo>
                    <a:pt x="724" y="302"/>
                    <a:pt x="708" y="295"/>
                    <a:pt x="696" y="295"/>
                  </a:cubicBezTo>
                  <a:cubicBezTo>
                    <a:pt x="684" y="295"/>
                    <a:pt x="681" y="300"/>
                    <a:pt x="673" y="315"/>
                  </a:cubicBezTo>
                  <a:cubicBezTo>
                    <a:pt x="663" y="330"/>
                    <a:pt x="648" y="352"/>
                    <a:pt x="604" y="352"/>
                  </a:cubicBezTo>
                  <a:cubicBezTo>
                    <a:pt x="583" y="352"/>
                    <a:pt x="560" y="348"/>
                    <a:pt x="542" y="326"/>
                  </a:cubicBezTo>
                  <a:cubicBezTo>
                    <a:pt x="527" y="308"/>
                    <a:pt x="522" y="286"/>
                    <a:pt x="521" y="261"/>
                  </a:cubicBezTo>
                  <a:lnTo>
                    <a:pt x="704" y="261"/>
                  </a:lnTo>
                  <a:close/>
                  <a:moveTo>
                    <a:pt x="813" y="25"/>
                  </a:moveTo>
                  <a:cubicBezTo>
                    <a:pt x="813" y="18"/>
                    <a:pt x="811" y="1"/>
                    <a:pt x="788" y="1"/>
                  </a:cubicBezTo>
                  <a:cubicBezTo>
                    <a:pt x="766" y="1"/>
                    <a:pt x="763" y="18"/>
                    <a:pt x="763" y="25"/>
                  </a:cubicBezTo>
                  <a:cubicBezTo>
                    <a:pt x="763" y="368"/>
                    <a:pt x="763" y="368"/>
                    <a:pt x="763" y="368"/>
                  </a:cubicBezTo>
                  <a:cubicBezTo>
                    <a:pt x="763" y="384"/>
                    <a:pt x="774" y="392"/>
                    <a:pt x="788" y="392"/>
                  </a:cubicBezTo>
                  <a:cubicBezTo>
                    <a:pt x="811" y="392"/>
                    <a:pt x="813" y="374"/>
                    <a:pt x="813" y="368"/>
                  </a:cubicBezTo>
                  <a:lnTo>
                    <a:pt x="813" y="25"/>
                  </a:lnTo>
                  <a:close/>
                  <a:moveTo>
                    <a:pt x="919" y="25"/>
                  </a:moveTo>
                  <a:cubicBezTo>
                    <a:pt x="919" y="18"/>
                    <a:pt x="917" y="1"/>
                    <a:pt x="894" y="1"/>
                  </a:cubicBezTo>
                  <a:cubicBezTo>
                    <a:pt x="872" y="1"/>
                    <a:pt x="869" y="18"/>
                    <a:pt x="869" y="25"/>
                  </a:cubicBezTo>
                  <a:cubicBezTo>
                    <a:pt x="869" y="368"/>
                    <a:pt x="869" y="368"/>
                    <a:pt x="869" y="368"/>
                  </a:cubicBezTo>
                  <a:cubicBezTo>
                    <a:pt x="869" y="384"/>
                    <a:pt x="880" y="392"/>
                    <a:pt x="894" y="392"/>
                  </a:cubicBezTo>
                  <a:cubicBezTo>
                    <a:pt x="917" y="392"/>
                    <a:pt x="919" y="374"/>
                    <a:pt x="919" y="368"/>
                  </a:cubicBezTo>
                  <a:lnTo>
                    <a:pt x="919" y="25"/>
                  </a:lnTo>
                  <a:close/>
                  <a:moveTo>
                    <a:pt x="1063" y="215"/>
                  </a:moveTo>
                  <a:cubicBezTo>
                    <a:pt x="1038" y="207"/>
                    <a:pt x="1016" y="201"/>
                    <a:pt x="1016" y="176"/>
                  </a:cubicBezTo>
                  <a:cubicBezTo>
                    <a:pt x="1016" y="164"/>
                    <a:pt x="1023" y="153"/>
                    <a:pt x="1032" y="147"/>
                  </a:cubicBezTo>
                  <a:cubicBezTo>
                    <a:pt x="1042" y="140"/>
                    <a:pt x="1057" y="139"/>
                    <a:pt x="1063" y="139"/>
                  </a:cubicBezTo>
                  <a:cubicBezTo>
                    <a:pt x="1107" y="139"/>
                    <a:pt x="1121" y="165"/>
                    <a:pt x="1126" y="174"/>
                  </a:cubicBezTo>
                  <a:cubicBezTo>
                    <a:pt x="1134" y="190"/>
                    <a:pt x="1138" y="196"/>
                    <a:pt x="1150" y="196"/>
                  </a:cubicBezTo>
                  <a:cubicBezTo>
                    <a:pt x="1158" y="196"/>
                    <a:pt x="1173" y="191"/>
                    <a:pt x="1173" y="175"/>
                  </a:cubicBezTo>
                  <a:cubicBezTo>
                    <a:pt x="1173" y="164"/>
                    <a:pt x="1158" y="101"/>
                    <a:pt x="1066" y="101"/>
                  </a:cubicBezTo>
                  <a:cubicBezTo>
                    <a:pt x="972" y="101"/>
                    <a:pt x="966" y="168"/>
                    <a:pt x="966" y="182"/>
                  </a:cubicBezTo>
                  <a:cubicBezTo>
                    <a:pt x="966" y="235"/>
                    <a:pt x="1013" y="250"/>
                    <a:pt x="1043" y="260"/>
                  </a:cubicBezTo>
                  <a:cubicBezTo>
                    <a:pt x="1074" y="269"/>
                    <a:pt x="1074" y="269"/>
                    <a:pt x="1074" y="269"/>
                  </a:cubicBezTo>
                  <a:cubicBezTo>
                    <a:pt x="1102" y="277"/>
                    <a:pt x="1127" y="284"/>
                    <a:pt x="1127" y="313"/>
                  </a:cubicBezTo>
                  <a:cubicBezTo>
                    <a:pt x="1127" y="338"/>
                    <a:pt x="1103" y="355"/>
                    <a:pt x="1071" y="355"/>
                  </a:cubicBezTo>
                  <a:cubicBezTo>
                    <a:pt x="1048" y="355"/>
                    <a:pt x="1025" y="347"/>
                    <a:pt x="1013" y="328"/>
                  </a:cubicBezTo>
                  <a:cubicBezTo>
                    <a:pt x="1009" y="322"/>
                    <a:pt x="1008" y="320"/>
                    <a:pt x="1001" y="299"/>
                  </a:cubicBezTo>
                  <a:cubicBezTo>
                    <a:pt x="998" y="294"/>
                    <a:pt x="995" y="287"/>
                    <a:pt x="982" y="287"/>
                  </a:cubicBezTo>
                  <a:cubicBezTo>
                    <a:pt x="974" y="287"/>
                    <a:pt x="956" y="292"/>
                    <a:pt x="956" y="310"/>
                  </a:cubicBezTo>
                  <a:cubicBezTo>
                    <a:pt x="956" y="318"/>
                    <a:pt x="960" y="348"/>
                    <a:pt x="986" y="369"/>
                  </a:cubicBezTo>
                  <a:cubicBezTo>
                    <a:pt x="1013" y="393"/>
                    <a:pt x="1052" y="394"/>
                    <a:pt x="1068" y="394"/>
                  </a:cubicBezTo>
                  <a:cubicBezTo>
                    <a:pt x="1093" y="394"/>
                    <a:pt x="1122" y="389"/>
                    <a:pt x="1143" y="375"/>
                  </a:cubicBezTo>
                  <a:cubicBezTo>
                    <a:pt x="1159" y="364"/>
                    <a:pt x="1177" y="343"/>
                    <a:pt x="1177" y="308"/>
                  </a:cubicBezTo>
                  <a:cubicBezTo>
                    <a:pt x="1177" y="249"/>
                    <a:pt x="1124" y="233"/>
                    <a:pt x="1095" y="225"/>
                  </a:cubicBezTo>
                  <a:lnTo>
                    <a:pt x="1063" y="215"/>
                  </a:lnTo>
                  <a:close/>
                  <a:moveTo>
                    <a:pt x="1337" y="142"/>
                  </a:moveTo>
                  <a:cubicBezTo>
                    <a:pt x="1411" y="142"/>
                    <a:pt x="1413" y="219"/>
                    <a:pt x="1413" y="248"/>
                  </a:cubicBezTo>
                  <a:cubicBezTo>
                    <a:pt x="1413" y="274"/>
                    <a:pt x="1410" y="304"/>
                    <a:pt x="1394" y="325"/>
                  </a:cubicBezTo>
                  <a:cubicBezTo>
                    <a:pt x="1384" y="339"/>
                    <a:pt x="1365" y="354"/>
                    <a:pt x="1337" y="354"/>
                  </a:cubicBezTo>
                  <a:cubicBezTo>
                    <a:pt x="1284" y="354"/>
                    <a:pt x="1258" y="308"/>
                    <a:pt x="1258" y="244"/>
                  </a:cubicBezTo>
                  <a:cubicBezTo>
                    <a:pt x="1258" y="182"/>
                    <a:pt x="1286" y="142"/>
                    <a:pt x="1337" y="142"/>
                  </a:cubicBezTo>
                  <a:moveTo>
                    <a:pt x="1208" y="470"/>
                  </a:moveTo>
                  <a:cubicBezTo>
                    <a:pt x="1208" y="478"/>
                    <a:pt x="1210" y="486"/>
                    <a:pt x="1221" y="492"/>
                  </a:cubicBezTo>
                  <a:cubicBezTo>
                    <a:pt x="1225" y="494"/>
                    <a:pt x="1229" y="495"/>
                    <a:pt x="1234" y="495"/>
                  </a:cubicBezTo>
                  <a:cubicBezTo>
                    <a:pt x="1257" y="495"/>
                    <a:pt x="1259" y="477"/>
                    <a:pt x="1259" y="470"/>
                  </a:cubicBezTo>
                  <a:cubicBezTo>
                    <a:pt x="1259" y="356"/>
                    <a:pt x="1259" y="356"/>
                    <a:pt x="1259" y="356"/>
                  </a:cubicBezTo>
                  <a:cubicBezTo>
                    <a:pt x="1283" y="376"/>
                    <a:pt x="1304" y="394"/>
                    <a:pt x="1349" y="394"/>
                  </a:cubicBezTo>
                  <a:cubicBezTo>
                    <a:pt x="1435" y="394"/>
                    <a:pt x="1465" y="315"/>
                    <a:pt x="1465" y="247"/>
                  </a:cubicBezTo>
                  <a:cubicBezTo>
                    <a:pt x="1465" y="154"/>
                    <a:pt x="1413" y="100"/>
                    <a:pt x="1343" y="100"/>
                  </a:cubicBezTo>
                  <a:cubicBezTo>
                    <a:pt x="1308" y="100"/>
                    <a:pt x="1281" y="112"/>
                    <a:pt x="1259" y="139"/>
                  </a:cubicBezTo>
                  <a:cubicBezTo>
                    <a:pt x="1259" y="122"/>
                    <a:pt x="1259" y="112"/>
                    <a:pt x="1247" y="106"/>
                  </a:cubicBezTo>
                  <a:cubicBezTo>
                    <a:pt x="1241" y="103"/>
                    <a:pt x="1236" y="103"/>
                    <a:pt x="1234" y="103"/>
                  </a:cubicBezTo>
                  <a:cubicBezTo>
                    <a:pt x="1211" y="103"/>
                    <a:pt x="1208" y="121"/>
                    <a:pt x="1208" y="128"/>
                  </a:cubicBezTo>
                  <a:lnTo>
                    <a:pt x="1208" y="470"/>
                  </a:lnTo>
                  <a:close/>
                  <a:moveTo>
                    <a:pt x="1537" y="220"/>
                  </a:moveTo>
                  <a:cubicBezTo>
                    <a:pt x="1540" y="208"/>
                    <a:pt x="1545" y="182"/>
                    <a:pt x="1567" y="163"/>
                  </a:cubicBezTo>
                  <a:cubicBezTo>
                    <a:pt x="1586" y="146"/>
                    <a:pt x="1608" y="145"/>
                    <a:pt x="1619" y="145"/>
                  </a:cubicBezTo>
                  <a:cubicBezTo>
                    <a:pt x="1671" y="145"/>
                    <a:pt x="1691" y="184"/>
                    <a:pt x="1693" y="220"/>
                  </a:cubicBezTo>
                  <a:lnTo>
                    <a:pt x="1537" y="220"/>
                  </a:lnTo>
                  <a:close/>
                  <a:moveTo>
                    <a:pt x="1720" y="261"/>
                  </a:moveTo>
                  <a:cubicBezTo>
                    <a:pt x="1727" y="261"/>
                    <a:pt x="1744" y="260"/>
                    <a:pt x="1744" y="237"/>
                  </a:cubicBezTo>
                  <a:cubicBezTo>
                    <a:pt x="1744" y="206"/>
                    <a:pt x="1735" y="171"/>
                    <a:pt x="1717" y="146"/>
                  </a:cubicBezTo>
                  <a:cubicBezTo>
                    <a:pt x="1700" y="123"/>
                    <a:pt x="1679" y="111"/>
                    <a:pt x="1654" y="105"/>
                  </a:cubicBezTo>
                  <a:cubicBezTo>
                    <a:pt x="1643" y="102"/>
                    <a:pt x="1631" y="101"/>
                    <a:pt x="1619" y="101"/>
                  </a:cubicBezTo>
                  <a:cubicBezTo>
                    <a:pt x="1522" y="101"/>
                    <a:pt x="1485" y="181"/>
                    <a:pt x="1485" y="250"/>
                  </a:cubicBezTo>
                  <a:cubicBezTo>
                    <a:pt x="1485" y="289"/>
                    <a:pt x="1497" y="328"/>
                    <a:pt x="1521" y="356"/>
                  </a:cubicBezTo>
                  <a:cubicBezTo>
                    <a:pt x="1549" y="387"/>
                    <a:pt x="1585" y="394"/>
                    <a:pt x="1621" y="394"/>
                  </a:cubicBezTo>
                  <a:cubicBezTo>
                    <a:pt x="1636" y="394"/>
                    <a:pt x="1685" y="394"/>
                    <a:pt x="1723" y="352"/>
                  </a:cubicBezTo>
                  <a:cubicBezTo>
                    <a:pt x="1729" y="345"/>
                    <a:pt x="1738" y="333"/>
                    <a:pt x="1740" y="323"/>
                  </a:cubicBezTo>
                  <a:cubicBezTo>
                    <a:pt x="1741" y="321"/>
                    <a:pt x="1741" y="320"/>
                    <a:pt x="1741" y="317"/>
                  </a:cubicBezTo>
                  <a:cubicBezTo>
                    <a:pt x="1741" y="302"/>
                    <a:pt x="1724" y="295"/>
                    <a:pt x="1712" y="295"/>
                  </a:cubicBezTo>
                  <a:cubicBezTo>
                    <a:pt x="1700" y="295"/>
                    <a:pt x="1697" y="300"/>
                    <a:pt x="1689" y="315"/>
                  </a:cubicBezTo>
                  <a:cubicBezTo>
                    <a:pt x="1679" y="330"/>
                    <a:pt x="1664" y="352"/>
                    <a:pt x="1621" y="352"/>
                  </a:cubicBezTo>
                  <a:cubicBezTo>
                    <a:pt x="1599" y="352"/>
                    <a:pt x="1576" y="348"/>
                    <a:pt x="1558" y="326"/>
                  </a:cubicBezTo>
                  <a:cubicBezTo>
                    <a:pt x="1543" y="308"/>
                    <a:pt x="1538" y="286"/>
                    <a:pt x="1537" y="261"/>
                  </a:cubicBezTo>
                  <a:lnTo>
                    <a:pt x="1720" y="261"/>
                  </a:lnTo>
                  <a:close/>
                  <a:moveTo>
                    <a:pt x="1969" y="302"/>
                  </a:moveTo>
                  <a:cubicBezTo>
                    <a:pt x="1961" y="320"/>
                    <a:pt x="1947" y="352"/>
                    <a:pt x="1897" y="352"/>
                  </a:cubicBezTo>
                  <a:cubicBezTo>
                    <a:pt x="1831" y="352"/>
                    <a:pt x="1817" y="292"/>
                    <a:pt x="1817" y="245"/>
                  </a:cubicBezTo>
                  <a:cubicBezTo>
                    <a:pt x="1817" y="192"/>
                    <a:pt x="1839" y="142"/>
                    <a:pt x="1897" y="142"/>
                  </a:cubicBezTo>
                  <a:cubicBezTo>
                    <a:pt x="1940" y="142"/>
                    <a:pt x="1955" y="170"/>
                    <a:pt x="1960" y="181"/>
                  </a:cubicBezTo>
                  <a:cubicBezTo>
                    <a:pt x="1966" y="194"/>
                    <a:pt x="1971" y="204"/>
                    <a:pt x="1986" y="204"/>
                  </a:cubicBezTo>
                  <a:cubicBezTo>
                    <a:pt x="2001" y="204"/>
                    <a:pt x="2013" y="194"/>
                    <a:pt x="2013" y="180"/>
                  </a:cubicBezTo>
                  <a:cubicBezTo>
                    <a:pt x="2013" y="176"/>
                    <a:pt x="2013" y="170"/>
                    <a:pt x="2002" y="152"/>
                  </a:cubicBezTo>
                  <a:cubicBezTo>
                    <a:pt x="1987" y="128"/>
                    <a:pt x="1962" y="101"/>
                    <a:pt x="1899" y="101"/>
                  </a:cubicBezTo>
                  <a:cubicBezTo>
                    <a:pt x="1878" y="101"/>
                    <a:pt x="1804" y="101"/>
                    <a:pt x="1774" y="184"/>
                  </a:cubicBezTo>
                  <a:cubicBezTo>
                    <a:pt x="1767" y="204"/>
                    <a:pt x="1764" y="225"/>
                    <a:pt x="1764" y="247"/>
                  </a:cubicBezTo>
                  <a:cubicBezTo>
                    <a:pt x="1764" y="315"/>
                    <a:pt x="1797" y="394"/>
                    <a:pt x="1896" y="394"/>
                  </a:cubicBezTo>
                  <a:cubicBezTo>
                    <a:pt x="1973" y="394"/>
                    <a:pt x="1998" y="352"/>
                    <a:pt x="2007" y="337"/>
                  </a:cubicBezTo>
                  <a:cubicBezTo>
                    <a:pt x="2015" y="323"/>
                    <a:pt x="2019" y="311"/>
                    <a:pt x="2019" y="304"/>
                  </a:cubicBezTo>
                  <a:cubicBezTo>
                    <a:pt x="2019" y="285"/>
                    <a:pt x="1999" y="281"/>
                    <a:pt x="1992" y="281"/>
                  </a:cubicBezTo>
                  <a:cubicBezTo>
                    <a:pt x="1978" y="281"/>
                    <a:pt x="1973" y="292"/>
                    <a:pt x="1969" y="302"/>
                  </a:cubicBezTo>
                  <a:moveTo>
                    <a:pt x="2047" y="149"/>
                  </a:moveTo>
                  <a:cubicBezTo>
                    <a:pt x="2047" y="309"/>
                    <a:pt x="2047" y="309"/>
                    <a:pt x="2047" y="309"/>
                  </a:cubicBezTo>
                  <a:cubicBezTo>
                    <a:pt x="2047" y="351"/>
                    <a:pt x="2052" y="392"/>
                    <a:pt x="2127" y="392"/>
                  </a:cubicBezTo>
                  <a:cubicBezTo>
                    <a:pt x="2132" y="392"/>
                    <a:pt x="2141" y="391"/>
                    <a:pt x="2144" y="391"/>
                  </a:cubicBezTo>
                  <a:cubicBezTo>
                    <a:pt x="2156" y="389"/>
                    <a:pt x="2174" y="386"/>
                    <a:pt x="2174" y="370"/>
                  </a:cubicBezTo>
                  <a:cubicBezTo>
                    <a:pt x="2174" y="351"/>
                    <a:pt x="2161" y="350"/>
                    <a:pt x="2148" y="349"/>
                  </a:cubicBezTo>
                  <a:cubicBezTo>
                    <a:pt x="2144" y="349"/>
                    <a:pt x="2132" y="350"/>
                    <a:pt x="2128" y="350"/>
                  </a:cubicBezTo>
                  <a:cubicBezTo>
                    <a:pt x="2115" y="349"/>
                    <a:pt x="2103" y="347"/>
                    <a:pt x="2099" y="331"/>
                  </a:cubicBezTo>
                  <a:cubicBezTo>
                    <a:pt x="2098" y="324"/>
                    <a:pt x="2097" y="320"/>
                    <a:pt x="2097" y="287"/>
                  </a:cubicBezTo>
                  <a:cubicBezTo>
                    <a:pt x="2097" y="149"/>
                    <a:pt x="2097" y="149"/>
                    <a:pt x="2097" y="149"/>
                  </a:cubicBezTo>
                  <a:cubicBezTo>
                    <a:pt x="2154" y="149"/>
                    <a:pt x="2154" y="149"/>
                    <a:pt x="2154" y="149"/>
                  </a:cubicBezTo>
                  <a:cubicBezTo>
                    <a:pt x="2160" y="149"/>
                    <a:pt x="2174" y="147"/>
                    <a:pt x="2174" y="128"/>
                  </a:cubicBezTo>
                  <a:cubicBezTo>
                    <a:pt x="2174" y="108"/>
                    <a:pt x="2160" y="106"/>
                    <a:pt x="2154" y="106"/>
                  </a:cubicBezTo>
                  <a:cubicBezTo>
                    <a:pt x="2097" y="106"/>
                    <a:pt x="2097" y="106"/>
                    <a:pt x="2097" y="106"/>
                  </a:cubicBezTo>
                  <a:cubicBezTo>
                    <a:pt x="2097" y="43"/>
                    <a:pt x="2097" y="43"/>
                    <a:pt x="2097" y="43"/>
                  </a:cubicBezTo>
                  <a:cubicBezTo>
                    <a:pt x="2097" y="35"/>
                    <a:pt x="2096" y="19"/>
                    <a:pt x="2072" y="19"/>
                  </a:cubicBezTo>
                  <a:cubicBezTo>
                    <a:pt x="2050" y="19"/>
                    <a:pt x="2048" y="36"/>
                    <a:pt x="2048" y="43"/>
                  </a:cubicBezTo>
                  <a:cubicBezTo>
                    <a:pt x="2048" y="106"/>
                    <a:pt x="2048" y="106"/>
                    <a:pt x="2048" y="106"/>
                  </a:cubicBezTo>
                  <a:lnTo>
                    <a:pt x="2047" y="149"/>
                  </a:lnTo>
                  <a:close/>
                  <a:moveTo>
                    <a:pt x="2227" y="45"/>
                  </a:moveTo>
                  <a:cubicBezTo>
                    <a:pt x="2232" y="45"/>
                    <a:pt x="2236" y="42"/>
                    <a:pt x="2236" y="38"/>
                  </a:cubicBezTo>
                  <a:cubicBezTo>
                    <a:pt x="2236" y="33"/>
                    <a:pt x="2232" y="31"/>
                    <a:pt x="2227" y="31"/>
                  </a:cubicBezTo>
                  <a:cubicBezTo>
                    <a:pt x="2216" y="31"/>
                    <a:pt x="2216" y="31"/>
                    <a:pt x="2216" y="31"/>
                  </a:cubicBezTo>
                  <a:cubicBezTo>
                    <a:pt x="2216" y="45"/>
                    <a:pt x="2216" y="45"/>
                    <a:pt x="2216" y="45"/>
                  </a:cubicBezTo>
                  <a:lnTo>
                    <a:pt x="2227" y="45"/>
                  </a:lnTo>
                  <a:close/>
                  <a:moveTo>
                    <a:pt x="2208" y="28"/>
                  </a:moveTo>
                  <a:cubicBezTo>
                    <a:pt x="2208" y="26"/>
                    <a:pt x="2209" y="24"/>
                    <a:pt x="2212" y="24"/>
                  </a:cubicBezTo>
                  <a:cubicBezTo>
                    <a:pt x="2227" y="24"/>
                    <a:pt x="2227" y="24"/>
                    <a:pt x="2227" y="24"/>
                  </a:cubicBezTo>
                  <a:cubicBezTo>
                    <a:pt x="2237" y="24"/>
                    <a:pt x="2244" y="28"/>
                    <a:pt x="2244" y="37"/>
                  </a:cubicBezTo>
                  <a:cubicBezTo>
                    <a:pt x="2244" y="44"/>
                    <a:pt x="2241" y="49"/>
                    <a:pt x="2235" y="51"/>
                  </a:cubicBezTo>
                  <a:cubicBezTo>
                    <a:pt x="2243" y="61"/>
                    <a:pt x="2243" y="61"/>
                    <a:pt x="2243" y="61"/>
                  </a:cubicBezTo>
                  <a:cubicBezTo>
                    <a:pt x="2244" y="62"/>
                    <a:pt x="2244" y="63"/>
                    <a:pt x="2244" y="64"/>
                  </a:cubicBezTo>
                  <a:cubicBezTo>
                    <a:pt x="2244" y="66"/>
                    <a:pt x="2243" y="68"/>
                    <a:pt x="2240" y="68"/>
                  </a:cubicBezTo>
                  <a:cubicBezTo>
                    <a:pt x="2239" y="68"/>
                    <a:pt x="2237" y="67"/>
                    <a:pt x="2236" y="66"/>
                  </a:cubicBezTo>
                  <a:cubicBezTo>
                    <a:pt x="2225" y="52"/>
                    <a:pt x="2225" y="52"/>
                    <a:pt x="2225" y="52"/>
                  </a:cubicBezTo>
                  <a:cubicBezTo>
                    <a:pt x="2216" y="52"/>
                    <a:pt x="2216" y="52"/>
                    <a:pt x="2216" y="52"/>
                  </a:cubicBezTo>
                  <a:cubicBezTo>
                    <a:pt x="2216" y="64"/>
                    <a:pt x="2216" y="64"/>
                    <a:pt x="2216" y="64"/>
                  </a:cubicBezTo>
                  <a:cubicBezTo>
                    <a:pt x="2216" y="66"/>
                    <a:pt x="2214" y="68"/>
                    <a:pt x="2212" y="68"/>
                  </a:cubicBezTo>
                  <a:cubicBezTo>
                    <a:pt x="2209" y="68"/>
                    <a:pt x="2208" y="66"/>
                    <a:pt x="2208" y="64"/>
                  </a:cubicBezTo>
                  <a:lnTo>
                    <a:pt x="2208" y="28"/>
                  </a:lnTo>
                  <a:close/>
                  <a:moveTo>
                    <a:pt x="2224" y="85"/>
                  </a:moveTo>
                  <a:cubicBezTo>
                    <a:pt x="2246" y="85"/>
                    <a:pt x="2263" y="67"/>
                    <a:pt x="2263" y="46"/>
                  </a:cubicBezTo>
                  <a:cubicBezTo>
                    <a:pt x="2263" y="46"/>
                    <a:pt x="2263" y="46"/>
                    <a:pt x="2263" y="46"/>
                  </a:cubicBezTo>
                  <a:cubicBezTo>
                    <a:pt x="2263" y="25"/>
                    <a:pt x="2246" y="8"/>
                    <a:pt x="2224" y="8"/>
                  </a:cubicBezTo>
                  <a:cubicBezTo>
                    <a:pt x="2203" y="8"/>
                    <a:pt x="2186" y="25"/>
                    <a:pt x="2186" y="46"/>
                  </a:cubicBezTo>
                  <a:cubicBezTo>
                    <a:pt x="2186" y="46"/>
                    <a:pt x="2186" y="46"/>
                    <a:pt x="2186" y="46"/>
                  </a:cubicBezTo>
                  <a:cubicBezTo>
                    <a:pt x="2186" y="68"/>
                    <a:pt x="2203" y="85"/>
                    <a:pt x="2224" y="85"/>
                  </a:cubicBezTo>
                  <a:moveTo>
                    <a:pt x="2224" y="90"/>
                  </a:moveTo>
                  <a:cubicBezTo>
                    <a:pt x="2200" y="90"/>
                    <a:pt x="2181" y="70"/>
                    <a:pt x="2181" y="46"/>
                  </a:cubicBezTo>
                  <a:cubicBezTo>
                    <a:pt x="2181" y="46"/>
                    <a:pt x="2181" y="46"/>
                    <a:pt x="2181" y="46"/>
                  </a:cubicBezTo>
                  <a:cubicBezTo>
                    <a:pt x="2181" y="23"/>
                    <a:pt x="2200" y="3"/>
                    <a:pt x="2224" y="3"/>
                  </a:cubicBezTo>
                  <a:cubicBezTo>
                    <a:pt x="2249" y="3"/>
                    <a:pt x="2268" y="23"/>
                    <a:pt x="2268" y="46"/>
                  </a:cubicBezTo>
                  <a:cubicBezTo>
                    <a:pt x="2268" y="46"/>
                    <a:pt x="2268" y="46"/>
                    <a:pt x="2268" y="46"/>
                  </a:cubicBezTo>
                  <a:cubicBezTo>
                    <a:pt x="2268" y="70"/>
                    <a:pt x="2249" y="90"/>
                    <a:pt x="2224" y="90"/>
                  </a:cubicBezTo>
                  <a:moveTo>
                    <a:pt x="19" y="676"/>
                  </a:moveTo>
                  <a:cubicBezTo>
                    <a:pt x="19" y="681"/>
                    <a:pt x="24" y="686"/>
                    <a:pt x="29" y="686"/>
                  </a:cubicBezTo>
                  <a:cubicBezTo>
                    <a:pt x="34" y="686"/>
                    <a:pt x="38" y="683"/>
                    <a:pt x="39" y="679"/>
                  </a:cubicBezTo>
                  <a:cubicBezTo>
                    <a:pt x="50" y="655"/>
                    <a:pt x="50" y="655"/>
                    <a:pt x="50" y="655"/>
                  </a:cubicBezTo>
                  <a:cubicBezTo>
                    <a:pt x="109" y="655"/>
                    <a:pt x="109" y="655"/>
                    <a:pt x="109" y="655"/>
                  </a:cubicBezTo>
                  <a:cubicBezTo>
                    <a:pt x="119" y="678"/>
                    <a:pt x="119" y="678"/>
                    <a:pt x="119" y="678"/>
                  </a:cubicBezTo>
                  <a:cubicBezTo>
                    <a:pt x="121" y="683"/>
                    <a:pt x="124" y="686"/>
                    <a:pt x="129" y="686"/>
                  </a:cubicBezTo>
                  <a:cubicBezTo>
                    <a:pt x="135" y="686"/>
                    <a:pt x="140" y="681"/>
                    <a:pt x="140" y="675"/>
                  </a:cubicBezTo>
                  <a:cubicBezTo>
                    <a:pt x="140" y="674"/>
                    <a:pt x="139" y="672"/>
                    <a:pt x="138" y="671"/>
                  </a:cubicBezTo>
                  <a:cubicBezTo>
                    <a:pt x="93" y="570"/>
                    <a:pt x="93" y="570"/>
                    <a:pt x="93" y="570"/>
                  </a:cubicBezTo>
                  <a:cubicBezTo>
                    <a:pt x="90" y="564"/>
                    <a:pt x="86" y="561"/>
                    <a:pt x="80" y="561"/>
                  </a:cubicBezTo>
                  <a:cubicBezTo>
                    <a:pt x="79" y="561"/>
                    <a:pt x="79" y="561"/>
                    <a:pt x="79" y="561"/>
                  </a:cubicBezTo>
                  <a:cubicBezTo>
                    <a:pt x="73" y="561"/>
                    <a:pt x="69" y="564"/>
                    <a:pt x="66" y="570"/>
                  </a:cubicBezTo>
                  <a:cubicBezTo>
                    <a:pt x="21" y="671"/>
                    <a:pt x="21" y="671"/>
                    <a:pt x="21" y="671"/>
                  </a:cubicBezTo>
                  <a:cubicBezTo>
                    <a:pt x="20" y="673"/>
                    <a:pt x="19" y="674"/>
                    <a:pt x="19" y="676"/>
                  </a:cubicBezTo>
                  <a:close/>
                  <a:moveTo>
                    <a:pt x="58" y="636"/>
                  </a:moveTo>
                  <a:cubicBezTo>
                    <a:pt x="79" y="587"/>
                    <a:pt x="79" y="587"/>
                    <a:pt x="79" y="587"/>
                  </a:cubicBezTo>
                  <a:cubicBezTo>
                    <a:pt x="101" y="636"/>
                    <a:pt x="101" y="636"/>
                    <a:pt x="101" y="636"/>
                  </a:cubicBezTo>
                  <a:lnTo>
                    <a:pt x="58" y="636"/>
                  </a:lnTo>
                  <a:close/>
                  <a:moveTo>
                    <a:pt x="250" y="675"/>
                  </a:moveTo>
                  <a:cubicBezTo>
                    <a:pt x="250" y="681"/>
                    <a:pt x="255" y="686"/>
                    <a:pt x="261" y="686"/>
                  </a:cubicBezTo>
                  <a:cubicBezTo>
                    <a:pt x="267" y="686"/>
                    <a:pt x="272" y="681"/>
                    <a:pt x="272" y="675"/>
                  </a:cubicBezTo>
                  <a:cubicBezTo>
                    <a:pt x="272" y="642"/>
                    <a:pt x="272" y="642"/>
                    <a:pt x="272" y="642"/>
                  </a:cubicBezTo>
                  <a:cubicBezTo>
                    <a:pt x="299" y="642"/>
                    <a:pt x="299" y="642"/>
                    <a:pt x="299" y="642"/>
                  </a:cubicBezTo>
                  <a:cubicBezTo>
                    <a:pt x="329" y="680"/>
                    <a:pt x="329" y="680"/>
                    <a:pt x="329" y="680"/>
                  </a:cubicBezTo>
                  <a:cubicBezTo>
                    <a:pt x="331" y="683"/>
                    <a:pt x="334" y="686"/>
                    <a:pt x="339" y="686"/>
                  </a:cubicBezTo>
                  <a:cubicBezTo>
                    <a:pt x="344" y="686"/>
                    <a:pt x="349" y="682"/>
                    <a:pt x="349" y="676"/>
                  </a:cubicBezTo>
                  <a:cubicBezTo>
                    <a:pt x="349" y="672"/>
                    <a:pt x="348" y="670"/>
                    <a:pt x="346" y="668"/>
                  </a:cubicBezTo>
                  <a:cubicBezTo>
                    <a:pt x="323" y="638"/>
                    <a:pt x="323" y="638"/>
                    <a:pt x="323" y="638"/>
                  </a:cubicBezTo>
                  <a:cubicBezTo>
                    <a:pt x="339" y="633"/>
                    <a:pt x="350" y="621"/>
                    <a:pt x="350" y="602"/>
                  </a:cubicBezTo>
                  <a:cubicBezTo>
                    <a:pt x="350" y="601"/>
                    <a:pt x="350" y="601"/>
                    <a:pt x="350" y="601"/>
                  </a:cubicBezTo>
                  <a:cubicBezTo>
                    <a:pt x="350" y="591"/>
                    <a:pt x="347" y="581"/>
                    <a:pt x="340" y="575"/>
                  </a:cubicBezTo>
                  <a:cubicBezTo>
                    <a:pt x="332" y="567"/>
                    <a:pt x="320" y="563"/>
                    <a:pt x="305" y="563"/>
                  </a:cubicBezTo>
                  <a:cubicBezTo>
                    <a:pt x="261" y="563"/>
                    <a:pt x="261" y="563"/>
                    <a:pt x="261" y="563"/>
                  </a:cubicBezTo>
                  <a:cubicBezTo>
                    <a:pt x="255" y="563"/>
                    <a:pt x="250" y="567"/>
                    <a:pt x="250" y="573"/>
                  </a:cubicBezTo>
                  <a:lnTo>
                    <a:pt x="250" y="675"/>
                  </a:lnTo>
                  <a:close/>
                  <a:moveTo>
                    <a:pt x="272" y="623"/>
                  </a:moveTo>
                  <a:cubicBezTo>
                    <a:pt x="272" y="582"/>
                    <a:pt x="272" y="582"/>
                    <a:pt x="272" y="582"/>
                  </a:cubicBezTo>
                  <a:cubicBezTo>
                    <a:pt x="303" y="582"/>
                    <a:pt x="303" y="582"/>
                    <a:pt x="303" y="582"/>
                  </a:cubicBezTo>
                  <a:cubicBezTo>
                    <a:pt x="319" y="582"/>
                    <a:pt x="328" y="589"/>
                    <a:pt x="328" y="602"/>
                  </a:cubicBezTo>
                  <a:cubicBezTo>
                    <a:pt x="328" y="603"/>
                    <a:pt x="328" y="603"/>
                    <a:pt x="328" y="603"/>
                  </a:cubicBezTo>
                  <a:cubicBezTo>
                    <a:pt x="328" y="615"/>
                    <a:pt x="319" y="623"/>
                    <a:pt x="303" y="623"/>
                  </a:cubicBezTo>
                  <a:lnTo>
                    <a:pt x="272" y="623"/>
                  </a:lnTo>
                  <a:close/>
                  <a:moveTo>
                    <a:pt x="405" y="685"/>
                  </a:moveTo>
                  <a:cubicBezTo>
                    <a:pt x="477" y="685"/>
                    <a:pt x="477" y="685"/>
                    <a:pt x="477" y="685"/>
                  </a:cubicBezTo>
                  <a:cubicBezTo>
                    <a:pt x="482" y="685"/>
                    <a:pt x="487" y="681"/>
                    <a:pt x="487" y="675"/>
                  </a:cubicBezTo>
                  <a:cubicBezTo>
                    <a:pt x="487" y="670"/>
                    <a:pt x="482" y="666"/>
                    <a:pt x="477" y="666"/>
                  </a:cubicBezTo>
                  <a:cubicBezTo>
                    <a:pt x="416" y="666"/>
                    <a:pt x="416" y="666"/>
                    <a:pt x="416" y="666"/>
                  </a:cubicBezTo>
                  <a:cubicBezTo>
                    <a:pt x="416" y="633"/>
                    <a:pt x="416" y="633"/>
                    <a:pt x="416" y="633"/>
                  </a:cubicBezTo>
                  <a:cubicBezTo>
                    <a:pt x="468" y="633"/>
                    <a:pt x="468" y="633"/>
                    <a:pt x="468" y="633"/>
                  </a:cubicBezTo>
                  <a:cubicBezTo>
                    <a:pt x="474" y="633"/>
                    <a:pt x="478" y="629"/>
                    <a:pt x="478" y="623"/>
                  </a:cubicBezTo>
                  <a:cubicBezTo>
                    <a:pt x="478" y="618"/>
                    <a:pt x="474" y="614"/>
                    <a:pt x="468" y="614"/>
                  </a:cubicBezTo>
                  <a:cubicBezTo>
                    <a:pt x="416" y="614"/>
                    <a:pt x="416" y="614"/>
                    <a:pt x="416" y="614"/>
                  </a:cubicBezTo>
                  <a:cubicBezTo>
                    <a:pt x="416" y="582"/>
                    <a:pt x="416" y="582"/>
                    <a:pt x="416" y="582"/>
                  </a:cubicBezTo>
                  <a:cubicBezTo>
                    <a:pt x="476" y="582"/>
                    <a:pt x="476" y="582"/>
                    <a:pt x="476" y="582"/>
                  </a:cubicBezTo>
                  <a:cubicBezTo>
                    <a:pt x="481" y="582"/>
                    <a:pt x="486" y="578"/>
                    <a:pt x="486" y="572"/>
                  </a:cubicBezTo>
                  <a:cubicBezTo>
                    <a:pt x="486" y="567"/>
                    <a:pt x="481" y="563"/>
                    <a:pt x="476" y="563"/>
                  </a:cubicBezTo>
                  <a:cubicBezTo>
                    <a:pt x="405" y="563"/>
                    <a:pt x="405" y="563"/>
                    <a:pt x="405" y="563"/>
                  </a:cubicBezTo>
                  <a:cubicBezTo>
                    <a:pt x="399" y="563"/>
                    <a:pt x="394" y="567"/>
                    <a:pt x="394" y="573"/>
                  </a:cubicBezTo>
                  <a:cubicBezTo>
                    <a:pt x="394" y="674"/>
                    <a:pt x="394" y="674"/>
                    <a:pt x="394" y="674"/>
                  </a:cubicBezTo>
                  <a:cubicBezTo>
                    <a:pt x="394" y="680"/>
                    <a:pt x="399" y="685"/>
                    <a:pt x="405" y="685"/>
                  </a:cubicBezTo>
                  <a:close/>
                  <a:moveTo>
                    <a:pt x="521" y="676"/>
                  </a:moveTo>
                  <a:cubicBezTo>
                    <a:pt x="521" y="681"/>
                    <a:pt x="525" y="686"/>
                    <a:pt x="530" y="686"/>
                  </a:cubicBezTo>
                  <a:cubicBezTo>
                    <a:pt x="535" y="686"/>
                    <a:pt x="539" y="683"/>
                    <a:pt x="540" y="679"/>
                  </a:cubicBezTo>
                  <a:cubicBezTo>
                    <a:pt x="551" y="655"/>
                    <a:pt x="551" y="655"/>
                    <a:pt x="551" y="655"/>
                  </a:cubicBezTo>
                  <a:cubicBezTo>
                    <a:pt x="610" y="655"/>
                    <a:pt x="610" y="655"/>
                    <a:pt x="610" y="655"/>
                  </a:cubicBezTo>
                  <a:cubicBezTo>
                    <a:pt x="620" y="678"/>
                    <a:pt x="620" y="678"/>
                    <a:pt x="620" y="678"/>
                  </a:cubicBezTo>
                  <a:cubicBezTo>
                    <a:pt x="622" y="683"/>
                    <a:pt x="626" y="686"/>
                    <a:pt x="631" y="686"/>
                  </a:cubicBezTo>
                  <a:cubicBezTo>
                    <a:pt x="636" y="686"/>
                    <a:pt x="641" y="681"/>
                    <a:pt x="641" y="675"/>
                  </a:cubicBezTo>
                  <a:cubicBezTo>
                    <a:pt x="641" y="674"/>
                    <a:pt x="640" y="672"/>
                    <a:pt x="640" y="671"/>
                  </a:cubicBezTo>
                  <a:cubicBezTo>
                    <a:pt x="594" y="570"/>
                    <a:pt x="594" y="570"/>
                    <a:pt x="594" y="570"/>
                  </a:cubicBezTo>
                  <a:cubicBezTo>
                    <a:pt x="592" y="564"/>
                    <a:pt x="587" y="561"/>
                    <a:pt x="581" y="561"/>
                  </a:cubicBezTo>
                  <a:cubicBezTo>
                    <a:pt x="580" y="561"/>
                    <a:pt x="580" y="561"/>
                    <a:pt x="580" y="561"/>
                  </a:cubicBezTo>
                  <a:cubicBezTo>
                    <a:pt x="574" y="561"/>
                    <a:pt x="570" y="564"/>
                    <a:pt x="567" y="570"/>
                  </a:cubicBezTo>
                  <a:cubicBezTo>
                    <a:pt x="522" y="671"/>
                    <a:pt x="522" y="671"/>
                    <a:pt x="522" y="671"/>
                  </a:cubicBezTo>
                  <a:cubicBezTo>
                    <a:pt x="521" y="673"/>
                    <a:pt x="521" y="674"/>
                    <a:pt x="521" y="676"/>
                  </a:cubicBezTo>
                  <a:close/>
                  <a:moveTo>
                    <a:pt x="559" y="636"/>
                  </a:moveTo>
                  <a:cubicBezTo>
                    <a:pt x="580" y="587"/>
                    <a:pt x="580" y="587"/>
                    <a:pt x="580" y="587"/>
                  </a:cubicBezTo>
                  <a:cubicBezTo>
                    <a:pt x="602" y="636"/>
                    <a:pt x="602" y="636"/>
                    <a:pt x="602" y="636"/>
                  </a:cubicBezTo>
                  <a:lnTo>
                    <a:pt x="559" y="636"/>
                  </a:lnTo>
                  <a:close/>
                  <a:moveTo>
                    <a:pt x="682" y="674"/>
                  </a:moveTo>
                  <a:cubicBezTo>
                    <a:pt x="682" y="680"/>
                    <a:pt x="686" y="685"/>
                    <a:pt x="692" y="685"/>
                  </a:cubicBezTo>
                  <a:cubicBezTo>
                    <a:pt x="758" y="685"/>
                    <a:pt x="758" y="685"/>
                    <a:pt x="758" y="685"/>
                  </a:cubicBezTo>
                  <a:cubicBezTo>
                    <a:pt x="764" y="685"/>
                    <a:pt x="768" y="680"/>
                    <a:pt x="768" y="675"/>
                  </a:cubicBezTo>
                  <a:cubicBezTo>
                    <a:pt x="768" y="670"/>
                    <a:pt x="764" y="665"/>
                    <a:pt x="758" y="665"/>
                  </a:cubicBezTo>
                  <a:cubicBezTo>
                    <a:pt x="703" y="665"/>
                    <a:pt x="703" y="665"/>
                    <a:pt x="703" y="665"/>
                  </a:cubicBezTo>
                  <a:cubicBezTo>
                    <a:pt x="703" y="572"/>
                    <a:pt x="703" y="572"/>
                    <a:pt x="703" y="572"/>
                  </a:cubicBezTo>
                  <a:cubicBezTo>
                    <a:pt x="703" y="566"/>
                    <a:pt x="698" y="562"/>
                    <a:pt x="692" y="562"/>
                  </a:cubicBezTo>
                  <a:cubicBezTo>
                    <a:pt x="686" y="562"/>
                    <a:pt x="682" y="566"/>
                    <a:pt x="682" y="572"/>
                  </a:cubicBezTo>
                  <a:lnTo>
                    <a:pt x="682" y="674"/>
                  </a:lnTo>
                  <a:close/>
                  <a:moveTo>
                    <a:pt x="877" y="674"/>
                  </a:moveTo>
                  <a:cubicBezTo>
                    <a:pt x="877" y="680"/>
                    <a:pt x="882" y="685"/>
                    <a:pt x="888" y="685"/>
                  </a:cubicBezTo>
                  <a:cubicBezTo>
                    <a:pt x="923" y="685"/>
                    <a:pt x="923" y="685"/>
                    <a:pt x="923" y="685"/>
                  </a:cubicBezTo>
                  <a:cubicBezTo>
                    <a:pt x="961" y="685"/>
                    <a:pt x="988" y="658"/>
                    <a:pt x="988" y="624"/>
                  </a:cubicBezTo>
                  <a:cubicBezTo>
                    <a:pt x="988" y="623"/>
                    <a:pt x="988" y="623"/>
                    <a:pt x="988" y="623"/>
                  </a:cubicBezTo>
                  <a:cubicBezTo>
                    <a:pt x="988" y="589"/>
                    <a:pt x="961" y="563"/>
                    <a:pt x="923" y="563"/>
                  </a:cubicBezTo>
                  <a:cubicBezTo>
                    <a:pt x="888" y="563"/>
                    <a:pt x="888" y="563"/>
                    <a:pt x="888" y="563"/>
                  </a:cubicBezTo>
                  <a:cubicBezTo>
                    <a:pt x="882" y="563"/>
                    <a:pt x="877" y="567"/>
                    <a:pt x="877" y="573"/>
                  </a:cubicBezTo>
                  <a:lnTo>
                    <a:pt x="877" y="674"/>
                  </a:lnTo>
                  <a:close/>
                  <a:moveTo>
                    <a:pt x="899" y="665"/>
                  </a:moveTo>
                  <a:cubicBezTo>
                    <a:pt x="899" y="582"/>
                    <a:pt x="899" y="582"/>
                    <a:pt x="899" y="582"/>
                  </a:cubicBezTo>
                  <a:cubicBezTo>
                    <a:pt x="923" y="582"/>
                    <a:pt x="923" y="582"/>
                    <a:pt x="923" y="582"/>
                  </a:cubicBezTo>
                  <a:cubicBezTo>
                    <a:pt x="949" y="582"/>
                    <a:pt x="965" y="600"/>
                    <a:pt x="965" y="624"/>
                  </a:cubicBezTo>
                  <a:cubicBezTo>
                    <a:pt x="965" y="624"/>
                    <a:pt x="965" y="624"/>
                    <a:pt x="965" y="624"/>
                  </a:cubicBezTo>
                  <a:cubicBezTo>
                    <a:pt x="965" y="648"/>
                    <a:pt x="949" y="665"/>
                    <a:pt x="923" y="665"/>
                  </a:cubicBezTo>
                  <a:lnTo>
                    <a:pt x="899" y="665"/>
                  </a:lnTo>
                  <a:close/>
                  <a:moveTo>
                    <a:pt x="1033" y="675"/>
                  </a:moveTo>
                  <a:cubicBezTo>
                    <a:pt x="1033" y="681"/>
                    <a:pt x="1037" y="686"/>
                    <a:pt x="1043" y="686"/>
                  </a:cubicBezTo>
                  <a:cubicBezTo>
                    <a:pt x="1049" y="686"/>
                    <a:pt x="1054" y="681"/>
                    <a:pt x="1054" y="675"/>
                  </a:cubicBezTo>
                  <a:cubicBezTo>
                    <a:pt x="1054" y="572"/>
                    <a:pt x="1054" y="572"/>
                    <a:pt x="1054" y="572"/>
                  </a:cubicBezTo>
                  <a:cubicBezTo>
                    <a:pt x="1054" y="566"/>
                    <a:pt x="1049" y="562"/>
                    <a:pt x="1043" y="562"/>
                  </a:cubicBezTo>
                  <a:cubicBezTo>
                    <a:pt x="1037" y="562"/>
                    <a:pt x="1033" y="566"/>
                    <a:pt x="1033" y="572"/>
                  </a:cubicBezTo>
                  <a:lnTo>
                    <a:pt x="1033" y="675"/>
                  </a:lnTo>
                  <a:close/>
                  <a:moveTo>
                    <a:pt x="1104" y="675"/>
                  </a:moveTo>
                  <a:cubicBezTo>
                    <a:pt x="1104" y="681"/>
                    <a:pt x="1109" y="686"/>
                    <a:pt x="1115" y="686"/>
                  </a:cubicBezTo>
                  <a:cubicBezTo>
                    <a:pt x="1121" y="686"/>
                    <a:pt x="1126" y="681"/>
                    <a:pt x="1126" y="675"/>
                  </a:cubicBezTo>
                  <a:cubicBezTo>
                    <a:pt x="1126" y="635"/>
                    <a:pt x="1126" y="635"/>
                    <a:pt x="1126" y="635"/>
                  </a:cubicBezTo>
                  <a:cubicBezTo>
                    <a:pt x="1179" y="635"/>
                    <a:pt x="1179" y="635"/>
                    <a:pt x="1179" y="635"/>
                  </a:cubicBezTo>
                  <a:cubicBezTo>
                    <a:pt x="1184" y="635"/>
                    <a:pt x="1188" y="631"/>
                    <a:pt x="1188" y="625"/>
                  </a:cubicBezTo>
                  <a:cubicBezTo>
                    <a:pt x="1188" y="620"/>
                    <a:pt x="1184" y="615"/>
                    <a:pt x="1179" y="615"/>
                  </a:cubicBezTo>
                  <a:cubicBezTo>
                    <a:pt x="1126" y="615"/>
                    <a:pt x="1126" y="615"/>
                    <a:pt x="1126" y="615"/>
                  </a:cubicBezTo>
                  <a:cubicBezTo>
                    <a:pt x="1126" y="582"/>
                    <a:pt x="1126" y="582"/>
                    <a:pt x="1126" y="582"/>
                  </a:cubicBezTo>
                  <a:cubicBezTo>
                    <a:pt x="1186" y="582"/>
                    <a:pt x="1186" y="582"/>
                    <a:pt x="1186" y="582"/>
                  </a:cubicBezTo>
                  <a:cubicBezTo>
                    <a:pt x="1192" y="582"/>
                    <a:pt x="1196" y="578"/>
                    <a:pt x="1196" y="572"/>
                  </a:cubicBezTo>
                  <a:cubicBezTo>
                    <a:pt x="1196" y="567"/>
                    <a:pt x="1192" y="563"/>
                    <a:pt x="1186" y="563"/>
                  </a:cubicBezTo>
                  <a:cubicBezTo>
                    <a:pt x="1115" y="563"/>
                    <a:pt x="1115" y="563"/>
                    <a:pt x="1115" y="563"/>
                  </a:cubicBezTo>
                  <a:cubicBezTo>
                    <a:pt x="1109" y="563"/>
                    <a:pt x="1104" y="567"/>
                    <a:pt x="1104" y="573"/>
                  </a:cubicBezTo>
                  <a:lnTo>
                    <a:pt x="1104" y="675"/>
                  </a:lnTo>
                  <a:close/>
                  <a:moveTo>
                    <a:pt x="1237" y="675"/>
                  </a:moveTo>
                  <a:cubicBezTo>
                    <a:pt x="1237" y="681"/>
                    <a:pt x="1241" y="686"/>
                    <a:pt x="1247" y="686"/>
                  </a:cubicBezTo>
                  <a:cubicBezTo>
                    <a:pt x="1253" y="686"/>
                    <a:pt x="1258" y="681"/>
                    <a:pt x="1258" y="675"/>
                  </a:cubicBezTo>
                  <a:cubicBezTo>
                    <a:pt x="1258" y="635"/>
                    <a:pt x="1258" y="635"/>
                    <a:pt x="1258" y="635"/>
                  </a:cubicBezTo>
                  <a:cubicBezTo>
                    <a:pt x="1311" y="635"/>
                    <a:pt x="1311" y="635"/>
                    <a:pt x="1311" y="635"/>
                  </a:cubicBezTo>
                  <a:cubicBezTo>
                    <a:pt x="1316" y="635"/>
                    <a:pt x="1321" y="631"/>
                    <a:pt x="1321" y="625"/>
                  </a:cubicBezTo>
                  <a:cubicBezTo>
                    <a:pt x="1321" y="620"/>
                    <a:pt x="1316" y="615"/>
                    <a:pt x="1311" y="615"/>
                  </a:cubicBezTo>
                  <a:cubicBezTo>
                    <a:pt x="1258" y="615"/>
                    <a:pt x="1258" y="615"/>
                    <a:pt x="1258" y="615"/>
                  </a:cubicBezTo>
                  <a:cubicBezTo>
                    <a:pt x="1258" y="582"/>
                    <a:pt x="1258" y="582"/>
                    <a:pt x="1258" y="582"/>
                  </a:cubicBezTo>
                  <a:cubicBezTo>
                    <a:pt x="1319" y="582"/>
                    <a:pt x="1319" y="582"/>
                    <a:pt x="1319" y="582"/>
                  </a:cubicBezTo>
                  <a:cubicBezTo>
                    <a:pt x="1324" y="582"/>
                    <a:pt x="1328" y="578"/>
                    <a:pt x="1328" y="572"/>
                  </a:cubicBezTo>
                  <a:cubicBezTo>
                    <a:pt x="1328" y="567"/>
                    <a:pt x="1324" y="563"/>
                    <a:pt x="1319" y="563"/>
                  </a:cubicBezTo>
                  <a:cubicBezTo>
                    <a:pt x="1247" y="563"/>
                    <a:pt x="1247" y="563"/>
                    <a:pt x="1247" y="563"/>
                  </a:cubicBezTo>
                  <a:cubicBezTo>
                    <a:pt x="1241" y="563"/>
                    <a:pt x="1237" y="567"/>
                    <a:pt x="1237" y="573"/>
                  </a:cubicBezTo>
                  <a:lnTo>
                    <a:pt x="1237" y="675"/>
                  </a:lnTo>
                  <a:close/>
                  <a:moveTo>
                    <a:pt x="1380" y="685"/>
                  </a:moveTo>
                  <a:cubicBezTo>
                    <a:pt x="1452" y="685"/>
                    <a:pt x="1452" y="685"/>
                    <a:pt x="1452" y="685"/>
                  </a:cubicBezTo>
                  <a:cubicBezTo>
                    <a:pt x="1457" y="685"/>
                    <a:pt x="1461" y="681"/>
                    <a:pt x="1461" y="675"/>
                  </a:cubicBezTo>
                  <a:cubicBezTo>
                    <a:pt x="1461" y="670"/>
                    <a:pt x="1457" y="666"/>
                    <a:pt x="1452" y="666"/>
                  </a:cubicBezTo>
                  <a:cubicBezTo>
                    <a:pt x="1390" y="666"/>
                    <a:pt x="1390" y="666"/>
                    <a:pt x="1390" y="666"/>
                  </a:cubicBezTo>
                  <a:cubicBezTo>
                    <a:pt x="1390" y="633"/>
                    <a:pt x="1390" y="633"/>
                    <a:pt x="1390" y="633"/>
                  </a:cubicBezTo>
                  <a:cubicBezTo>
                    <a:pt x="1443" y="633"/>
                    <a:pt x="1443" y="633"/>
                    <a:pt x="1443" y="633"/>
                  </a:cubicBezTo>
                  <a:cubicBezTo>
                    <a:pt x="1448" y="633"/>
                    <a:pt x="1452" y="629"/>
                    <a:pt x="1452" y="623"/>
                  </a:cubicBezTo>
                  <a:cubicBezTo>
                    <a:pt x="1452" y="618"/>
                    <a:pt x="1448" y="614"/>
                    <a:pt x="1443" y="614"/>
                  </a:cubicBezTo>
                  <a:cubicBezTo>
                    <a:pt x="1390" y="614"/>
                    <a:pt x="1390" y="614"/>
                    <a:pt x="1390" y="614"/>
                  </a:cubicBezTo>
                  <a:cubicBezTo>
                    <a:pt x="1390" y="582"/>
                    <a:pt x="1390" y="582"/>
                    <a:pt x="1390" y="582"/>
                  </a:cubicBezTo>
                  <a:cubicBezTo>
                    <a:pt x="1451" y="582"/>
                    <a:pt x="1451" y="582"/>
                    <a:pt x="1451" y="582"/>
                  </a:cubicBezTo>
                  <a:cubicBezTo>
                    <a:pt x="1456" y="582"/>
                    <a:pt x="1460" y="578"/>
                    <a:pt x="1460" y="572"/>
                  </a:cubicBezTo>
                  <a:cubicBezTo>
                    <a:pt x="1460" y="567"/>
                    <a:pt x="1456" y="563"/>
                    <a:pt x="1451" y="563"/>
                  </a:cubicBezTo>
                  <a:cubicBezTo>
                    <a:pt x="1380" y="563"/>
                    <a:pt x="1380" y="563"/>
                    <a:pt x="1380" y="563"/>
                  </a:cubicBezTo>
                  <a:cubicBezTo>
                    <a:pt x="1373" y="563"/>
                    <a:pt x="1369" y="567"/>
                    <a:pt x="1369" y="573"/>
                  </a:cubicBezTo>
                  <a:cubicBezTo>
                    <a:pt x="1369" y="674"/>
                    <a:pt x="1369" y="674"/>
                    <a:pt x="1369" y="674"/>
                  </a:cubicBezTo>
                  <a:cubicBezTo>
                    <a:pt x="1369" y="680"/>
                    <a:pt x="1373" y="685"/>
                    <a:pt x="1380" y="685"/>
                  </a:cubicBezTo>
                  <a:close/>
                  <a:moveTo>
                    <a:pt x="1503" y="675"/>
                  </a:moveTo>
                  <a:cubicBezTo>
                    <a:pt x="1503" y="681"/>
                    <a:pt x="1508" y="686"/>
                    <a:pt x="1514" y="686"/>
                  </a:cubicBezTo>
                  <a:cubicBezTo>
                    <a:pt x="1520" y="686"/>
                    <a:pt x="1525" y="681"/>
                    <a:pt x="1525" y="675"/>
                  </a:cubicBezTo>
                  <a:cubicBezTo>
                    <a:pt x="1525" y="642"/>
                    <a:pt x="1525" y="642"/>
                    <a:pt x="1525" y="642"/>
                  </a:cubicBezTo>
                  <a:cubicBezTo>
                    <a:pt x="1552" y="642"/>
                    <a:pt x="1552" y="642"/>
                    <a:pt x="1552" y="642"/>
                  </a:cubicBezTo>
                  <a:cubicBezTo>
                    <a:pt x="1582" y="680"/>
                    <a:pt x="1582" y="680"/>
                    <a:pt x="1582" y="680"/>
                  </a:cubicBezTo>
                  <a:cubicBezTo>
                    <a:pt x="1584" y="683"/>
                    <a:pt x="1587" y="686"/>
                    <a:pt x="1592" y="686"/>
                  </a:cubicBezTo>
                  <a:cubicBezTo>
                    <a:pt x="1597" y="686"/>
                    <a:pt x="1602" y="682"/>
                    <a:pt x="1602" y="676"/>
                  </a:cubicBezTo>
                  <a:cubicBezTo>
                    <a:pt x="1602" y="672"/>
                    <a:pt x="1601" y="670"/>
                    <a:pt x="1599" y="668"/>
                  </a:cubicBezTo>
                  <a:cubicBezTo>
                    <a:pt x="1576" y="638"/>
                    <a:pt x="1576" y="638"/>
                    <a:pt x="1576" y="638"/>
                  </a:cubicBezTo>
                  <a:cubicBezTo>
                    <a:pt x="1592" y="633"/>
                    <a:pt x="1603" y="621"/>
                    <a:pt x="1603" y="602"/>
                  </a:cubicBezTo>
                  <a:cubicBezTo>
                    <a:pt x="1603" y="601"/>
                    <a:pt x="1603" y="601"/>
                    <a:pt x="1603" y="601"/>
                  </a:cubicBezTo>
                  <a:cubicBezTo>
                    <a:pt x="1603" y="591"/>
                    <a:pt x="1600" y="581"/>
                    <a:pt x="1593" y="575"/>
                  </a:cubicBezTo>
                  <a:cubicBezTo>
                    <a:pt x="1585" y="567"/>
                    <a:pt x="1573" y="563"/>
                    <a:pt x="1558" y="563"/>
                  </a:cubicBezTo>
                  <a:cubicBezTo>
                    <a:pt x="1514" y="563"/>
                    <a:pt x="1514" y="563"/>
                    <a:pt x="1514" y="563"/>
                  </a:cubicBezTo>
                  <a:cubicBezTo>
                    <a:pt x="1508" y="563"/>
                    <a:pt x="1503" y="567"/>
                    <a:pt x="1503" y="573"/>
                  </a:cubicBezTo>
                  <a:lnTo>
                    <a:pt x="1503" y="675"/>
                  </a:lnTo>
                  <a:close/>
                  <a:moveTo>
                    <a:pt x="1525" y="623"/>
                  </a:moveTo>
                  <a:cubicBezTo>
                    <a:pt x="1525" y="582"/>
                    <a:pt x="1525" y="582"/>
                    <a:pt x="1525" y="582"/>
                  </a:cubicBezTo>
                  <a:cubicBezTo>
                    <a:pt x="1556" y="582"/>
                    <a:pt x="1556" y="582"/>
                    <a:pt x="1556" y="582"/>
                  </a:cubicBezTo>
                  <a:cubicBezTo>
                    <a:pt x="1572" y="582"/>
                    <a:pt x="1581" y="589"/>
                    <a:pt x="1581" y="602"/>
                  </a:cubicBezTo>
                  <a:cubicBezTo>
                    <a:pt x="1581" y="603"/>
                    <a:pt x="1581" y="603"/>
                    <a:pt x="1581" y="603"/>
                  </a:cubicBezTo>
                  <a:cubicBezTo>
                    <a:pt x="1581" y="615"/>
                    <a:pt x="1572" y="623"/>
                    <a:pt x="1556" y="623"/>
                  </a:cubicBezTo>
                  <a:lnTo>
                    <a:pt x="1525" y="623"/>
                  </a:lnTo>
                  <a:close/>
                  <a:moveTo>
                    <a:pt x="1658" y="685"/>
                  </a:moveTo>
                  <a:cubicBezTo>
                    <a:pt x="1730" y="685"/>
                    <a:pt x="1730" y="685"/>
                    <a:pt x="1730" y="685"/>
                  </a:cubicBezTo>
                  <a:cubicBezTo>
                    <a:pt x="1735" y="685"/>
                    <a:pt x="1740" y="681"/>
                    <a:pt x="1740" y="675"/>
                  </a:cubicBezTo>
                  <a:cubicBezTo>
                    <a:pt x="1740" y="670"/>
                    <a:pt x="1735" y="666"/>
                    <a:pt x="1730" y="666"/>
                  </a:cubicBezTo>
                  <a:cubicBezTo>
                    <a:pt x="1669" y="666"/>
                    <a:pt x="1669" y="666"/>
                    <a:pt x="1669" y="666"/>
                  </a:cubicBezTo>
                  <a:cubicBezTo>
                    <a:pt x="1669" y="633"/>
                    <a:pt x="1669" y="633"/>
                    <a:pt x="1669" y="633"/>
                  </a:cubicBezTo>
                  <a:cubicBezTo>
                    <a:pt x="1721" y="633"/>
                    <a:pt x="1721" y="633"/>
                    <a:pt x="1721" y="633"/>
                  </a:cubicBezTo>
                  <a:cubicBezTo>
                    <a:pt x="1727" y="633"/>
                    <a:pt x="1731" y="629"/>
                    <a:pt x="1731" y="623"/>
                  </a:cubicBezTo>
                  <a:cubicBezTo>
                    <a:pt x="1731" y="618"/>
                    <a:pt x="1727" y="614"/>
                    <a:pt x="1721" y="614"/>
                  </a:cubicBezTo>
                  <a:cubicBezTo>
                    <a:pt x="1669" y="614"/>
                    <a:pt x="1669" y="614"/>
                    <a:pt x="1669" y="614"/>
                  </a:cubicBezTo>
                  <a:cubicBezTo>
                    <a:pt x="1669" y="582"/>
                    <a:pt x="1669" y="582"/>
                    <a:pt x="1669" y="582"/>
                  </a:cubicBezTo>
                  <a:cubicBezTo>
                    <a:pt x="1729" y="582"/>
                    <a:pt x="1729" y="582"/>
                    <a:pt x="1729" y="582"/>
                  </a:cubicBezTo>
                  <a:cubicBezTo>
                    <a:pt x="1734" y="582"/>
                    <a:pt x="1739" y="578"/>
                    <a:pt x="1739" y="572"/>
                  </a:cubicBezTo>
                  <a:cubicBezTo>
                    <a:pt x="1739" y="567"/>
                    <a:pt x="1734" y="563"/>
                    <a:pt x="1729" y="563"/>
                  </a:cubicBezTo>
                  <a:cubicBezTo>
                    <a:pt x="1658" y="563"/>
                    <a:pt x="1658" y="563"/>
                    <a:pt x="1658" y="563"/>
                  </a:cubicBezTo>
                  <a:cubicBezTo>
                    <a:pt x="1652" y="563"/>
                    <a:pt x="1647" y="567"/>
                    <a:pt x="1647" y="573"/>
                  </a:cubicBezTo>
                  <a:cubicBezTo>
                    <a:pt x="1647" y="674"/>
                    <a:pt x="1647" y="674"/>
                    <a:pt x="1647" y="674"/>
                  </a:cubicBezTo>
                  <a:cubicBezTo>
                    <a:pt x="1647" y="680"/>
                    <a:pt x="1652" y="685"/>
                    <a:pt x="1658" y="685"/>
                  </a:cubicBezTo>
                  <a:close/>
                  <a:moveTo>
                    <a:pt x="1782" y="675"/>
                  </a:moveTo>
                  <a:cubicBezTo>
                    <a:pt x="1782" y="681"/>
                    <a:pt x="1787" y="686"/>
                    <a:pt x="1793" y="686"/>
                  </a:cubicBezTo>
                  <a:cubicBezTo>
                    <a:pt x="1798" y="686"/>
                    <a:pt x="1803" y="681"/>
                    <a:pt x="1803" y="675"/>
                  </a:cubicBezTo>
                  <a:cubicBezTo>
                    <a:pt x="1803" y="598"/>
                    <a:pt x="1803" y="598"/>
                    <a:pt x="1803" y="598"/>
                  </a:cubicBezTo>
                  <a:cubicBezTo>
                    <a:pt x="1866" y="679"/>
                    <a:pt x="1866" y="679"/>
                    <a:pt x="1866" y="679"/>
                  </a:cubicBezTo>
                  <a:cubicBezTo>
                    <a:pt x="1869" y="683"/>
                    <a:pt x="1872" y="686"/>
                    <a:pt x="1877" y="686"/>
                  </a:cubicBezTo>
                  <a:cubicBezTo>
                    <a:pt x="1878" y="686"/>
                    <a:pt x="1878" y="686"/>
                    <a:pt x="1878" y="686"/>
                  </a:cubicBezTo>
                  <a:cubicBezTo>
                    <a:pt x="1884" y="686"/>
                    <a:pt x="1889" y="681"/>
                    <a:pt x="1889" y="675"/>
                  </a:cubicBezTo>
                  <a:cubicBezTo>
                    <a:pt x="1889" y="572"/>
                    <a:pt x="1889" y="572"/>
                    <a:pt x="1889" y="572"/>
                  </a:cubicBezTo>
                  <a:cubicBezTo>
                    <a:pt x="1889" y="566"/>
                    <a:pt x="1884" y="562"/>
                    <a:pt x="1878" y="562"/>
                  </a:cubicBezTo>
                  <a:cubicBezTo>
                    <a:pt x="1872" y="562"/>
                    <a:pt x="1867" y="566"/>
                    <a:pt x="1867" y="572"/>
                  </a:cubicBezTo>
                  <a:cubicBezTo>
                    <a:pt x="1867" y="647"/>
                    <a:pt x="1867" y="647"/>
                    <a:pt x="1867" y="647"/>
                  </a:cubicBezTo>
                  <a:cubicBezTo>
                    <a:pt x="1806" y="568"/>
                    <a:pt x="1806" y="568"/>
                    <a:pt x="1806" y="568"/>
                  </a:cubicBezTo>
                  <a:cubicBezTo>
                    <a:pt x="1803" y="564"/>
                    <a:pt x="1800" y="562"/>
                    <a:pt x="1795" y="562"/>
                  </a:cubicBezTo>
                  <a:cubicBezTo>
                    <a:pt x="1793" y="562"/>
                    <a:pt x="1793" y="562"/>
                    <a:pt x="1793" y="562"/>
                  </a:cubicBezTo>
                  <a:cubicBezTo>
                    <a:pt x="1787" y="562"/>
                    <a:pt x="1782" y="567"/>
                    <a:pt x="1782" y="573"/>
                  </a:cubicBezTo>
                  <a:lnTo>
                    <a:pt x="1782" y="675"/>
                  </a:lnTo>
                  <a:close/>
                  <a:moveTo>
                    <a:pt x="1994" y="687"/>
                  </a:moveTo>
                  <a:cubicBezTo>
                    <a:pt x="2014" y="687"/>
                    <a:pt x="2027" y="681"/>
                    <a:pt x="2039" y="671"/>
                  </a:cubicBezTo>
                  <a:cubicBezTo>
                    <a:pt x="2041" y="669"/>
                    <a:pt x="2042" y="666"/>
                    <a:pt x="2042" y="663"/>
                  </a:cubicBezTo>
                  <a:cubicBezTo>
                    <a:pt x="2042" y="657"/>
                    <a:pt x="2037" y="653"/>
                    <a:pt x="2032" y="653"/>
                  </a:cubicBezTo>
                  <a:cubicBezTo>
                    <a:pt x="2029" y="653"/>
                    <a:pt x="2027" y="654"/>
                    <a:pt x="2026" y="655"/>
                  </a:cubicBezTo>
                  <a:cubicBezTo>
                    <a:pt x="2017" y="663"/>
                    <a:pt x="2008" y="667"/>
                    <a:pt x="1995" y="667"/>
                  </a:cubicBezTo>
                  <a:cubicBezTo>
                    <a:pt x="1972" y="667"/>
                    <a:pt x="1955" y="648"/>
                    <a:pt x="1955" y="624"/>
                  </a:cubicBezTo>
                  <a:cubicBezTo>
                    <a:pt x="1955" y="623"/>
                    <a:pt x="1955" y="623"/>
                    <a:pt x="1955" y="623"/>
                  </a:cubicBezTo>
                  <a:cubicBezTo>
                    <a:pt x="1955" y="599"/>
                    <a:pt x="1972" y="580"/>
                    <a:pt x="1995" y="580"/>
                  </a:cubicBezTo>
                  <a:cubicBezTo>
                    <a:pt x="2007" y="580"/>
                    <a:pt x="2016" y="584"/>
                    <a:pt x="2024" y="591"/>
                  </a:cubicBezTo>
                  <a:cubicBezTo>
                    <a:pt x="2026" y="592"/>
                    <a:pt x="2028" y="593"/>
                    <a:pt x="2031" y="593"/>
                  </a:cubicBezTo>
                  <a:cubicBezTo>
                    <a:pt x="2037" y="593"/>
                    <a:pt x="2041" y="589"/>
                    <a:pt x="2041" y="583"/>
                  </a:cubicBezTo>
                  <a:cubicBezTo>
                    <a:pt x="2041" y="579"/>
                    <a:pt x="2039" y="576"/>
                    <a:pt x="2037" y="574"/>
                  </a:cubicBezTo>
                  <a:cubicBezTo>
                    <a:pt x="2026" y="566"/>
                    <a:pt x="2014" y="560"/>
                    <a:pt x="1995" y="560"/>
                  </a:cubicBezTo>
                  <a:cubicBezTo>
                    <a:pt x="1958" y="560"/>
                    <a:pt x="1932" y="589"/>
                    <a:pt x="1932" y="624"/>
                  </a:cubicBezTo>
                  <a:cubicBezTo>
                    <a:pt x="1932" y="624"/>
                    <a:pt x="1932" y="624"/>
                    <a:pt x="1932" y="624"/>
                  </a:cubicBezTo>
                  <a:cubicBezTo>
                    <a:pt x="1932" y="659"/>
                    <a:pt x="1959" y="687"/>
                    <a:pt x="1994" y="687"/>
                  </a:cubicBezTo>
                  <a:close/>
                  <a:moveTo>
                    <a:pt x="2095" y="685"/>
                  </a:moveTo>
                  <a:cubicBezTo>
                    <a:pt x="2167" y="685"/>
                    <a:pt x="2167" y="685"/>
                    <a:pt x="2167" y="685"/>
                  </a:cubicBezTo>
                  <a:cubicBezTo>
                    <a:pt x="2172" y="685"/>
                    <a:pt x="2176" y="681"/>
                    <a:pt x="2176" y="675"/>
                  </a:cubicBezTo>
                  <a:cubicBezTo>
                    <a:pt x="2176" y="670"/>
                    <a:pt x="2172" y="666"/>
                    <a:pt x="2167" y="666"/>
                  </a:cubicBezTo>
                  <a:cubicBezTo>
                    <a:pt x="2106" y="666"/>
                    <a:pt x="2106" y="666"/>
                    <a:pt x="2106" y="666"/>
                  </a:cubicBezTo>
                  <a:cubicBezTo>
                    <a:pt x="2106" y="633"/>
                    <a:pt x="2106" y="633"/>
                    <a:pt x="2106" y="633"/>
                  </a:cubicBezTo>
                  <a:cubicBezTo>
                    <a:pt x="2158" y="633"/>
                    <a:pt x="2158" y="633"/>
                    <a:pt x="2158" y="633"/>
                  </a:cubicBezTo>
                  <a:cubicBezTo>
                    <a:pt x="2163" y="633"/>
                    <a:pt x="2168" y="629"/>
                    <a:pt x="2168" y="623"/>
                  </a:cubicBezTo>
                  <a:cubicBezTo>
                    <a:pt x="2168" y="618"/>
                    <a:pt x="2163" y="614"/>
                    <a:pt x="2158" y="614"/>
                  </a:cubicBezTo>
                  <a:cubicBezTo>
                    <a:pt x="2106" y="614"/>
                    <a:pt x="2106" y="614"/>
                    <a:pt x="2106" y="614"/>
                  </a:cubicBezTo>
                  <a:cubicBezTo>
                    <a:pt x="2106" y="582"/>
                    <a:pt x="2106" y="582"/>
                    <a:pt x="2106" y="582"/>
                  </a:cubicBezTo>
                  <a:cubicBezTo>
                    <a:pt x="2166" y="582"/>
                    <a:pt x="2166" y="582"/>
                    <a:pt x="2166" y="582"/>
                  </a:cubicBezTo>
                  <a:cubicBezTo>
                    <a:pt x="2171" y="582"/>
                    <a:pt x="2176" y="578"/>
                    <a:pt x="2176" y="572"/>
                  </a:cubicBezTo>
                  <a:cubicBezTo>
                    <a:pt x="2176" y="567"/>
                    <a:pt x="2171" y="563"/>
                    <a:pt x="2166" y="563"/>
                  </a:cubicBezTo>
                  <a:cubicBezTo>
                    <a:pt x="2095" y="563"/>
                    <a:pt x="2095" y="563"/>
                    <a:pt x="2095" y="563"/>
                  </a:cubicBezTo>
                  <a:cubicBezTo>
                    <a:pt x="2089" y="563"/>
                    <a:pt x="2084" y="567"/>
                    <a:pt x="2084" y="573"/>
                  </a:cubicBezTo>
                  <a:cubicBezTo>
                    <a:pt x="2084" y="674"/>
                    <a:pt x="2084" y="674"/>
                    <a:pt x="2084" y="674"/>
                  </a:cubicBezTo>
                  <a:cubicBezTo>
                    <a:pt x="2084" y="680"/>
                    <a:pt x="2089" y="685"/>
                    <a:pt x="2095" y="68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94AD8C86-734D-4CC3-8AFE-EFA75A733E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4801" y="216000"/>
              <a:ext cx="11760266" cy="336550"/>
            </a:xfrm>
            <a:custGeom>
              <a:avLst/>
              <a:gdLst>
                <a:gd name="T0" fmla="*/ 2152 w 2152"/>
                <a:gd name="T1" fmla="*/ 0 h 104"/>
                <a:gd name="T2" fmla="*/ 104 w 2152"/>
                <a:gd name="T3" fmla="*/ 0 h 104"/>
                <a:gd name="T4" fmla="*/ 0 w 2152"/>
                <a:gd name="T5" fmla="*/ 104 h 104"/>
                <a:gd name="connsiteX0" fmla="*/ 17224 w 17224"/>
                <a:gd name="connsiteY0" fmla="*/ 0 h 10000"/>
                <a:gd name="connsiteX1" fmla="*/ 483 w 17224"/>
                <a:gd name="connsiteY1" fmla="*/ 0 h 10000"/>
                <a:gd name="connsiteX2" fmla="*/ 0 w 17224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24" h="10000">
                  <a:moveTo>
                    <a:pt x="17224" y="0"/>
                  </a:moveTo>
                  <a:lnTo>
                    <a:pt x="483" y="0"/>
                  </a:lnTo>
                  <a:cubicBezTo>
                    <a:pt x="483" y="0"/>
                    <a:pt x="0" y="0"/>
                    <a:pt x="0" y="10000"/>
                  </a:cubicBezTo>
                </a:path>
              </a:pathLst>
            </a:custGeom>
            <a:noFill/>
            <a:ln w="19050" cap="rnd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2959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: övre hörn, ett rundat och ett klippt 6">
            <a:extLst>
              <a:ext uri="{FF2B5EF4-FFF2-40B4-BE49-F238E27FC236}">
                <a16:creationId xmlns:a16="http://schemas.microsoft.com/office/drawing/2014/main" id="{2F5989B4-053B-45A3-8831-4FD01102D652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ktangel: övre hörn, ett rundat och ett klippt 8">
            <a:extLst>
              <a:ext uri="{FF2B5EF4-FFF2-40B4-BE49-F238E27FC236}">
                <a16:creationId xmlns:a16="http://schemas.microsoft.com/office/drawing/2014/main" id="{DB4F11C9-1898-47B8-BFBA-B64BDBC711AC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D44FDAC-07C9-4888-8618-7FDEFF1ADA78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A710B2A7-FB73-4E4D-A0CB-815636CD8F3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87039" y="6144614"/>
            <a:ext cx="1279525" cy="331788"/>
          </a:xfrm>
          <a:custGeom>
            <a:avLst/>
            <a:gdLst>
              <a:gd name="T0" fmla="*/ 388 w 401"/>
              <a:gd name="T1" fmla="*/ 4 h 102"/>
              <a:gd name="T2" fmla="*/ 401 w 401"/>
              <a:gd name="T3" fmla="*/ 15 h 102"/>
              <a:gd name="T4" fmla="*/ 388 w 401"/>
              <a:gd name="T5" fmla="*/ 28 h 102"/>
              <a:gd name="T6" fmla="*/ 387 w 401"/>
              <a:gd name="T7" fmla="*/ 10 h 102"/>
              <a:gd name="T8" fmla="*/ 390 w 401"/>
              <a:gd name="T9" fmla="*/ 13 h 102"/>
              <a:gd name="T10" fmla="*/ 386 w 401"/>
              <a:gd name="T11" fmla="*/ 10 h 102"/>
              <a:gd name="T12" fmla="*/ 386 w 401"/>
              <a:gd name="T13" fmla="*/ 23 h 102"/>
              <a:gd name="T14" fmla="*/ 390 w 401"/>
              <a:gd name="T15" fmla="*/ 23 h 102"/>
              <a:gd name="T16" fmla="*/ 392 w 401"/>
              <a:gd name="T17" fmla="*/ 15 h 102"/>
              <a:gd name="T18" fmla="*/ 388 w 401"/>
              <a:gd name="T19" fmla="*/ 7 h 102"/>
              <a:gd name="T20" fmla="*/ 332 w 401"/>
              <a:gd name="T21" fmla="*/ 65 h 102"/>
              <a:gd name="T22" fmla="*/ 362 w 401"/>
              <a:gd name="T23" fmla="*/ 48 h 102"/>
              <a:gd name="T24" fmla="*/ 381 w 401"/>
              <a:gd name="T25" fmla="*/ 45 h 102"/>
              <a:gd name="T26" fmla="*/ 311 w 401"/>
              <a:gd name="T27" fmla="*/ 65 h 102"/>
              <a:gd name="T28" fmla="*/ 364 w 401"/>
              <a:gd name="T29" fmla="*/ 73 h 102"/>
              <a:gd name="T30" fmla="*/ 304 w 401"/>
              <a:gd name="T31" fmla="*/ 21 h 102"/>
              <a:gd name="T32" fmla="*/ 296 w 401"/>
              <a:gd name="T33" fmla="*/ 10 h 102"/>
              <a:gd name="T34" fmla="*/ 278 w 401"/>
              <a:gd name="T35" fmla="*/ 100 h 102"/>
              <a:gd name="T36" fmla="*/ 296 w 401"/>
              <a:gd name="T37" fmla="*/ 88 h 102"/>
              <a:gd name="T38" fmla="*/ 302 w 401"/>
              <a:gd name="T39" fmla="*/ 28 h 102"/>
              <a:gd name="T40" fmla="*/ 276 w 401"/>
              <a:gd name="T41" fmla="*/ 88 h 102"/>
              <a:gd name="T42" fmla="*/ 232 w 401"/>
              <a:gd name="T43" fmla="*/ 101 h 102"/>
              <a:gd name="T44" fmla="*/ 252 w 401"/>
              <a:gd name="T45" fmla="*/ 66 h 102"/>
              <a:gd name="T46" fmla="*/ 282 w 401"/>
              <a:gd name="T47" fmla="*/ 43 h 102"/>
              <a:gd name="T48" fmla="*/ 261 w 401"/>
              <a:gd name="T49" fmla="*/ 35 h 102"/>
              <a:gd name="T50" fmla="*/ 255 w 401"/>
              <a:gd name="T51" fmla="*/ 29 h 102"/>
              <a:gd name="T52" fmla="*/ 238 w 401"/>
              <a:gd name="T53" fmla="*/ 40 h 102"/>
              <a:gd name="T54" fmla="*/ 240 w 401"/>
              <a:gd name="T55" fmla="*/ 16 h 102"/>
              <a:gd name="T56" fmla="*/ 233 w 401"/>
              <a:gd name="T57" fmla="*/ 2 h 102"/>
              <a:gd name="T58" fmla="*/ 171 w 401"/>
              <a:gd name="T59" fmla="*/ 16 h 102"/>
              <a:gd name="T60" fmla="*/ 159 w 401"/>
              <a:gd name="T61" fmla="*/ 101 h 102"/>
              <a:gd name="T62" fmla="*/ 181 w 401"/>
              <a:gd name="T63" fmla="*/ 59 h 102"/>
              <a:gd name="T64" fmla="*/ 228 w 401"/>
              <a:gd name="T65" fmla="*/ 46 h 102"/>
              <a:gd name="T66" fmla="*/ 192 w 401"/>
              <a:gd name="T67" fmla="*/ 20 h 102"/>
              <a:gd name="T68" fmla="*/ 129 w 401"/>
              <a:gd name="T69" fmla="*/ 51 h 102"/>
              <a:gd name="T70" fmla="*/ 106 w 401"/>
              <a:gd name="T71" fmla="*/ 85 h 102"/>
              <a:gd name="T72" fmla="*/ 118 w 401"/>
              <a:gd name="T73" fmla="*/ 43 h 102"/>
              <a:gd name="T74" fmla="*/ 149 w 401"/>
              <a:gd name="T75" fmla="*/ 64 h 102"/>
              <a:gd name="T76" fmla="*/ 75 w 401"/>
              <a:gd name="T77" fmla="*/ 64 h 102"/>
              <a:gd name="T78" fmla="*/ 36 w 401"/>
              <a:gd name="T79" fmla="*/ 2 h 102"/>
              <a:gd name="T80" fmla="*/ 2 w 401"/>
              <a:gd name="T81" fmla="*/ 86 h 102"/>
              <a:gd name="T82" fmla="*/ 55 w 401"/>
              <a:gd name="T83" fmla="*/ 100 h 102"/>
              <a:gd name="T84" fmla="*/ 68 w 401"/>
              <a:gd name="T85" fmla="*/ 87 h 102"/>
              <a:gd name="T86" fmla="*/ 43 w 401"/>
              <a:gd name="T87" fmla="*/ 1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01" h="102">
                <a:moveTo>
                  <a:pt x="388" y="27"/>
                </a:moveTo>
                <a:cubicBezTo>
                  <a:pt x="381" y="27"/>
                  <a:pt x="376" y="22"/>
                  <a:pt x="376" y="15"/>
                </a:cubicBezTo>
                <a:cubicBezTo>
                  <a:pt x="376" y="9"/>
                  <a:pt x="381" y="4"/>
                  <a:pt x="388" y="4"/>
                </a:cubicBezTo>
                <a:cubicBezTo>
                  <a:pt x="394" y="4"/>
                  <a:pt x="399" y="9"/>
                  <a:pt x="399" y="15"/>
                </a:cubicBezTo>
                <a:cubicBezTo>
                  <a:pt x="399" y="22"/>
                  <a:pt x="394" y="27"/>
                  <a:pt x="388" y="27"/>
                </a:cubicBezTo>
                <a:moveTo>
                  <a:pt x="401" y="15"/>
                </a:moveTo>
                <a:cubicBezTo>
                  <a:pt x="401" y="8"/>
                  <a:pt x="395" y="2"/>
                  <a:pt x="388" y="2"/>
                </a:cubicBezTo>
                <a:cubicBezTo>
                  <a:pt x="381" y="2"/>
                  <a:pt x="375" y="8"/>
                  <a:pt x="375" y="15"/>
                </a:cubicBezTo>
                <a:cubicBezTo>
                  <a:pt x="375" y="23"/>
                  <a:pt x="381" y="28"/>
                  <a:pt x="388" y="28"/>
                </a:cubicBezTo>
                <a:cubicBezTo>
                  <a:pt x="395" y="28"/>
                  <a:pt x="401" y="22"/>
                  <a:pt x="401" y="15"/>
                </a:cubicBezTo>
                <a:moveTo>
                  <a:pt x="386" y="10"/>
                </a:moveTo>
                <a:cubicBezTo>
                  <a:pt x="387" y="10"/>
                  <a:pt x="387" y="10"/>
                  <a:pt x="387" y="10"/>
                </a:cubicBezTo>
                <a:cubicBezTo>
                  <a:pt x="389" y="10"/>
                  <a:pt x="389" y="10"/>
                  <a:pt x="390" y="10"/>
                </a:cubicBezTo>
                <a:cubicBezTo>
                  <a:pt x="390" y="10"/>
                  <a:pt x="390" y="11"/>
                  <a:pt x="390" y="11"/>
                </a:cubicBezTo>
                <a:cubicBezTo>
                  <a:pt x="390" y="12"/>
                  <a:pt x="390" y="13"/>
                  <a:pt x="390" y="13"/>
                </a:cubicBezTo>
                <a:cubicBezTo>
                  <a:pt x="389" y="13"/>
                  <a:pt x="389" y="13"/>
                  <a:pt x="387" y="13"/>
                </a:cubicBezTo>
                <a:cubicBezTo>
                  <a:pt x="386" y="13"/>
                  <a:pt x="386" y="13"/>
                  <a:pt x="386" y="13"/>
                </a:cubicBezTo>
                <a:lnTo>
                  <a:pt x="386" y="10"/>
                </a:lnTo>
                <a:close/>
                <a:moveTo>
                  <a:pt x="382" y="7"/>
                </a:moveTo>
                <a:cubicBezTo>
                  <a:pt x="382" y="23"/>
                  <a:pt x="382" y="23"/>
                  <a:pt x="382" y="23"/>
                </a:cubicBezTo>
                <a:cubicBezTo>
                  <a:pt x="386" y="23"/>
                  <a:pt x="386" y="23"/>
                  <a:pt x="386" y="23"/>
                </a:cubicBezTo>
                <a:cubicBezTo>
                  <a:pt x="386" y="16"/>
                  <a:pt x="386" y="16"/>
                  <a:pt x="386" y="16"/>
                </a:cubicBezTo>
                <a:cubicBezTo>
                  <a:pt x="389" y="16"/>
                  <a:pt x="389" y="16"/>
                  <a:pt x="389" y="20"/>
                </a:cubicBezTo>
                <a:cubicBezTo>
                  <a:pt x="390" y="21"/>
                  <a:pt x="390" y="22"/>
                  <a:pt x="390" y="23"/>
                </a:cubicBezTo>
                <a:cubicBezTo>
                  <a:pt x="395" y="23"/>
                  <a:pt x="395" y="23"/>
                  <a:pt x="395" y="23"/>
                </a:cubicBezTo>
                <a:cubicBezTo>
                  <a:pt x="394" y="22"/>
                  <a:pt x="394" y="20"/>
                  <a:pt x="393" y="18"/>
                </a:cubicBezTo>
                <a:cubicBezTo>
                  <a:pt x="393" y="16"/>
                  <a:pt x="393" y="16"/>
                  <a:pt x="392" y="15"/>
                </a:cubicBezTo>
                <a:cubicBezTo>
                  <a:pt x="393" y="15"/>
                  <a:pt x="394" y="14"/>
                  <a:pt x="394" y="11"/>
                </a:cubicBezTo>
                <a:cubicBezTo>
                  <a:pt x="394" y="10"/>
                  <a:pt x="394" y="8"/>
                  <a:pt x="392" y="7"/>
                </a:cubicBezTo>
                <a:cubicBezTo>
                  <a:pt x="390" y="7"/>
                  <a:pt x="389" y="7"/>
                  <a:pt x="388" y="7"/>
                </a:cubicBezTo>
                <a:lnTo>
                  <a:pt x="382" y="7"/>
                </a:lnTo>
                <a:close/>
                <a:moveTo>
                  <a:pt x="342" y="85"/>
                </a:moveTo>
                <a:cubicBezTo>
                  <a:pt x="328" y="85"/>
                  <a:pt x="329" y="74"/>
                  <a:pt x="332" y="65"/>
                </a:cubicBezTo>
                <a:cubicBezTo>
                  <a:pt x="335" y="51"/>
                  <a:pt x="341" y="47"/>
                  <a:pt x="344" y="45"/>
                </a:cubicBezTo>
                <a:cubicBezTo>
                  <a:pt x="347" y="44"/>
                  <a:pt x="350" y="43"/>
                  <a:pt x="353" y="43"/>
                </a:cubicBezTo>
                <a:cubicBezTo>
                  <a:pt x="359" y="43"/>
                  <a:pt x="361" y="46"/>
                  <a:pt x="362" y="48"/>
                </a:cubicBezTo>
                <a:cubicBezTo>
                  <a:pt x="362" y="49"/>
                  <a:pt x="363" y="50"/>
                  <a:pt x="363" y="51"/>
                </a:cubicBezTo>
                <a:cubicBezTo>
                  <a:pt x="364" y="53"/>
                  <a:pt x="366" y="54"/>
                  <a:pt x="369" y="54"/>
                </a:cubicBezTo>
                <a:cubicBezTo>
                  <a:pt x="374" y="54"/>
                  <a:pt x="379" y="50"/>
                  <a:pt x="381" y="45"/>
                </a:cubicBezTo>
                <a:cubicBezTo>
                  <a:pt x="382" y="41"/>
                  <a:pt x="381" y="38"/>
                  <a:pt x="378" y="34"/>
                </a:cubicBezTo>
                <a:cubicBezTo>
                  <a:pt x="372" y="28"/>
                  <a:pt x="365" y="27"/>
                  <a:pt x="357" y="27"/>
                </a:cubicBezTo>
                <a:cubicBezTo>
                  <a:pt x="338" y="27"/>
                  <a:pt x="318" y="39"/>
                  <a:pt x="311" y="65"/>
                </a:cubicBezTo>
                <a:cubicBezTo>
                  <a:pt x="305" y="85"/>
                  <a:pt x="312" y="102"/>
                  <a:pt x="336" y="102"/>
                </a:cubicBezTo>
                <a:cubicBezTo>
                  <a:pt x="356" y="102"/>
                  <a:pt x="369" y="89"/>
                  <a:pt x="371" y="82"/>
                </a:cubicBezTo>
                <a:cubicBezTo>
                  <a:pt x="373" y="76"/>
                  <a:pt x="368" y="73"/>
                  <a:pt x="364" y="73"/>
                </a:cubicBezTo>
                <a:cubicBezTo>
                  <a:pt x="359" y="73"/>
                  <a:pt x="356" y="76"/>
                  <a:pt x="354" y="78"/>
                </a:cubicBezTo>
                <a:cubicBezTo>
                  <a:pt x="352" y="81"/>
                  <a:pt x="349" y="85"/>
                  <a:pt x="342" y="85"/>
                </a:cubicBezTo>
                <a:moveTo>
                  <a:pt x="304" y="21"/>
                </a:moveTo>
                <a:cubicBezTo>
                  <a:pt x="309" y="21"/>
                  <a:pt x="315" y="16"/>
                  <a:pt x="316" y="10"/>
                </a:cubicBezTo>
                <a:cubicBezTo>
                  <a:pt x="318" y="5"/>
                  <a:pt x="315" y="0"/>
                  <a:pt x="309" y="0"/>
                </a:cubicBezTo>
                <a:cubicBezTo>
                  <a:pt x="304" y="0"/>
                  <a:pt x="298" y="5"/>
                  <a:pt x="296" y="10"/>
                </a:cubicBezTo>
                <a:cubicBezTo>
                  <a:pt x="295" y="16"/>
                  <a:pt x="298" y="21"/>
                  <a:pt x="304" y="21"/>
                </a:cubicBezTo>
                <a:moveTo>
                  <a:pt x="276" y="88"/>
                </a:moveTo>
                <a:cubicBezTo>
                  <a:pt x="275" y="92"/>
                  <a:pt x="273" y="98"/>
                  <a:pt x="278" y="100"/>
                </a:cubicBezTo>
                <a:cubicBezTo>
                  <a:pt x="279" y="100"/>
                  <a:pt x="280" y="101"/>
                  <a:pt x="282" y="101"/>
                </a:cubicBezTo>
                <a:cubicBezTo>
                  <a:pt x="285" y="101"/>
                  <a:pt x="288" y="100"/>
                  <a:pt x="291" y="97"/>
                </a:cubicBezTo>
                <a:cubicBezTo>
                  <a:pt x="294" y="94"/>
                  <a:pt x="295" y="91"/>
                  <a:pt x="296" y="88"/>
                </a:cubicBezTo>
                <a:cubicBezTo>
                  <a:pt x="309" y="40"/>
                  <a:pt x="309" y="40"/>
                  <a:pt x="309" y="40"/>
                </a:cubicBezTo>
                <a:cubicBezTo>
                  <a:pt x="309" y="36"/>
                  <a:pt x="311" y="31"/>
                  <a:pt x="306" y="29"/>
                </a:cubicBezTo>
                <a:cubicBezTo>
                  <a:pt x="305" y="28"/>
                  <a:pt x="303" y="28"/>
                  <a:pt x="302" y="28"/>
                </a:cubicBezTo>
                <a:cubicBezTo>
                  <a:pt x="298" y="28"/>
                  <a:pt x="295" y="29"/>
                  <a:pt x="294" y="30"/>
                </a:cubicBezTo>
                <a:cubicBezTo>
                  <a:pt x="292" y="32"/>
                  <a:pt x="290" y="34"/>
                  <a:pt x="289" y="40"/>
                </a:cubicBezTo>
                <a:lnTo>
                  <a:pt x="276" y="88"/>
                </a:lnTo>
                <a:close/>
                <a:moveTo>
                  <a:pt x="225" y="88"/>
                </a:moveTo>
                <a:cubicBezTo>
                  <a:pt x="224" y="92"/>
                  <a:pt x="222" y="98"/>
                  <a:pt x="229" y="100"/>
                </a:cubicBezTo>
                <a:cubicBezTo>
                  <a:pt x="230" y="101"/>
                  <a:pt x="231" y="101"/>
                  <a:pt x="232" y="101"/>
                </a:cubicBezTo>
                <a:cubicBezTo>
                  <a:pt x="235" y="101"/>
                  <a:pt x="238" y="100"/>
                  <a:pt x="240" y="98"/>
                </a:cubicBezTo>
                <a:cubicBezTo>
                  <a:pt x="244" y="95"/>
                  <a:pt x="245" y="91"/>
                  <a:pt x="246" y="88"/>
                </a:cubicBezTo>
                <a:cubicBezTo>
                  <a:pt x="252" y="66"/>
                  <a:pt x="252" y="66"/>
                  <a:pt x="252" y="66"/>
                </a:cubicBezTo>
                <a:cubicBezTo>
                  <a:pt x="254" y="58"/>
                  <a:pt x="257" y="48"/>
                  <a:pt x="268" y="46"/>
                </a:cubicBezTo>
                <a:cubicBezTo>
                  <a:pt x="270" y="46"/>
                  <a:pt x="272" y="46"/>
                  <a:pt x="274" y="45"/>
                </a:cubicBezTo>
                <a:cubicBezTo>
                  <a:pt x="276" y="45"/>
                  <a:pt x="279" y="45"/>
                  <a:pt x="282" y="43"/>
                </a:cubicBezTo>
                <a:cubicBezTo>
                  <a:pt x="284" y="41"/>
                  <a:pt x="285" y="39"/>
                  <a:pt x="286" y="36"/>
                </a:cubicBezTo>
                <a:cubicBezTo>
                  <a:pt x="287" y="32"/>
                  <a:pt x="285" y="27"/>
                  <a:pt x="278" y="27"/>
                </a:cubicBezTo>
                <a:cubicBezTo>
                  <a:pt x="272" y="27"/>
                  <a:pt x="266" y="30"/>
                  <a:pt x="261" y="35"/>
                </a:cubicBezTo>
                <a:cubicBezTo>
                  <a:pt x="260" y="37"/>
                  <a:pt x="258" y="39"/>
                  <a:pt x="257" y="41"/>
                </a:cubicBezTo>
                <a:cubicBezTo>
                  <a:pt x="257" y="40"/>
                  <a:pt x="257" y="40"/>
                  <a:pt x="257" y="40"/>
                </a:cubicBezTo>
                <a:cubicBezTo>
                  <a:pt x="258" y="37"/>
                  <a:pt x="260" y="31"/>
                  <a:pt x="255" y="29"/>
                </a:cubicBezTo>
                <a:cubicBezTo>
                  <a:pt x="254" y="28"/>
                  <a:pt x="253" y="28"/>
                  <a:pt x="251" y="28"/>
                </a:cubicBezTo>
                <a:cubicBezTo>
                  <a:pt x="248" y="28"/>
                  <a:pt x="245" y="29"/>
                  <a:pt x="244" y="30"/>
                </a:cubicBezTo>
                <a:cubicBezTo>
                  <a:pt x="240" y="33"/>
                  <a:pt x="239" y="37"/>
                  <a:pt x="238" y="40"/>
                </a:cubicBezTo>
                <a:lnTo>
                  <a:pt x="225" y="88"/>
                </a:lnTo>
                <a:close/>
                <a:moveTo>
                  <a:pt x="228" y="20"/>
                </a:moveTo>
                <a:cubicBezTo>
                  <a:pt x="231" y="20"/>
                  <a:pt x="236" y="20"/>
                  <a:pt x="240" y="16"/>
                </a:cubicBezTo>
                <a:cubicBezTo>
                  <a:pt x="241" y="15"/>
                  <a:pt x="242" y="12"/>
                  <a:pt x="242" y="11"/>
                </a:cubicBezTo>
                <a:cubicBezTo>
                  <a:pt x="243" y="8"/>
                  <a:pt x="242" y="5"/>
                  <a:pt x="239" y="3"/>
                </a:cubicBezTo>
                <a:cubicBezTo>
                  <a:pt x="238" y="3"/>
                  <a:pt x="235" y="2"/>
                  <a:pt x="233" y="2"/>
                </a:cubicBezTo>
                <a:cubicBezTo>
                  <a:pt x="190" y="2"/>
                  <a:pt x="190" y="2"/>
                  <a:pt x="190" y="2"/>
                </a:cubicBezTo>
                <a:cubicBezTo>
                  <a:pt x="187" y="2"/>
                  <a:pt x="182" y="2"/>
                  <a:pt x="179" y="5"/>
                </a:cubicBezTo>
                <a:cubicBezTo>
                  <a:pt x="174" y="8"/>
                  <a:pt x="172" y="13"/>
                  <a:pt x="171" y="16"/>
                </a:cubicBezTo>
                <a:cubicBezTo>
                  <a:pt x="152" y="88"/>
                  <a:pt x="152" y="88"/>
                  <a:pt x="152" y="88"/>
                </a:cubicBezTo>
                <a:cubicBezTo>
                  <a:pt x="151" y="92"/>
                  <a:pt x="150" y="97"/>
                  <a:pt x="154" y="99"/>
                </a:cubicBezTo>
                <a:cubicBezTo>
                  <a:pt x="155" y="100"/>
                  <a:pt x="157" y="101"/>
                  <a:pt x="159" y="101"/>
                </a:cubicBezTo>
                <a:cubicBezTo>
                  <a:pt x="161" y="101"/>
                  <a:pt x="167" y="101"/>
                  <a:pt x="171" y="95"/>
                </a:cubicBezTo>
                <a:cubicBezTo>
                  <a:pt x="172" y="92"/>
                  <a:pt x="173" y="90"/>
                  <a:pt x="174" y="87"/>
                </a:cubicBezTo>
                <a:cubicBezTo>
                  <a:pt x="181" y="59"/>
                  <a:pt x="181" y="59"/>
                  <a:pt x="181" y="59"/>
                </a:cubicBezTo>
                <a:cubicBezTo>
                  <a:pt x="214" y="59"/>
                  <a:pt x="214" y="59"/>
                  <a:pt x="214" y="59"/>
                </a:cubicBezTo>
                <a:cubicBezTo>
                  <a:pt x="217" y="59"/>
                  <a:pt x="225" y="59"/>
                  <a:pt x="228" y="50"/>
                </a:cubicBezTo>
                <a:cubicBezTo>
                  <a:pt x="228" y="49"/>
                  <a:pt x="228" y="47"/>
                  <a:pt x="228" y="46"/>
                </a:cubicBezTo>
                <a:cubicBezTo>
                  <a:pt x="227" y="41"/>
                  <a:pt x="222" y="41"/>
                  <a:pt x="219" y="41"/>
                </a:cubicBezTo>
                <a:cubicBezTo>
                  <a:pt x="186" y="41"/>
                  <a:pt x="186" y="41"/>
                  <a:pt x="186" y="41"/>
                </a:cubicBezTo>
                <a:cubicBezTo>
                  <a:pt x="192" y="20"/>
                  <a:pt x="192" y="20"/>
                  <a:pt x="192" y="20"/>
                </a:cubicBezTo>
                <a:lnTo>
                  <a:pt x="228" y="20"/>
                </a:lnTo>
                <a:close/>
                <a:moveTo>
                  <a:pt x="118" y="43"/>
                </a:moveTo>
                <a:cubicBezTo>
                  <a:pt x="119" y="43"/>
                  <a:pt x="127" y="43"/>
                  <a:pt x="129" y="51"/>
                </a:cubicBezTo>
                <a:cubicBezTo>
                  <a:pt x="130" y="54"/>
                  <a:pt x="130" y="59"/>
                  <a:pt x="128" y="63"/>
                </a:cubicBezTo>
                <a:cubicBezTo>
                  <a:pt x="127" y="68"/>
                  <a:pt x="125" y="73"/>
                  <a:pt x="121" y="78"/>
                </a:cubicBezTo>
                <a:cubicBezTo>
                  <a:pt x="120" y="79"/>
                  <a:pt x="115" y="85"/>
                  <a:pt x="106" y="85"/>
                </a:cubicBezTo>
                <a:cubicBezTo>
                  <a:pt x="95" y="85"/>
                  <a:pt x="92" y="77"/>
                  <a:pt x="96" y="64"/>
                </a:cubicBezTo>
                <a:cubicBezTo>
                  <a:pt x="96" y="61"/>
                  <a:pt x="99" y="52"/>
                  <a:pt x="107" y="46"/>
                </a:cubicBezTo>
                <a:cubicBezTo>
                  <a:pt x="111" y="43"/>
                  <a:pt x="115" y="43"/>
                  <a:pt x="118" y="43"/>
                </a:cubicBezTo>
                <a:moveTo>
                  <a:pt x="75" y="64"/>
                </a:moveTo>
                <a:cubicBezTo>
                  <a:pt x="70" y="82"/>
                  <a:pt x="76" y="102"/>
                  <a:pt x="102" y="102"/>
                </a:cubicBezTo>
                <a:cubicBezTo>
                  <a:pt x="122" y="102"/>
                  <a:pt x="143" y="86"/>
                  <a:pt x="149" y="64"/>
                </a:cubicBezTo>
                <a:cubicBezTo>
                  <a:pt x="152" y="53"/>
                  <a:pt x="150" y="43"/>
                  <a:pt x="147" y="38"/>
                </a:cubicBezTo>
                <a:cubicBezTo>
                  <a:pt x="142" y="30"/>
                  <a:pt x="133" y="27"/>
                  <a:pt x="123" y="27"/>
                </a:cubicBezTo>
                <a:cubicBezTo>
                  <a:pt x="101" y="27"/>
                  <a:pt x="81" y="42"/>
                  <a:pt x="75" y="64"/>
                </a:cubicBezTo>
                <a:moveTo>
                  <a:pt x="43" y="15"/>
                </a:moveTo>
                <a:cubicBezTo>
                  <a:pt x="44" y="12"/>
                  <a:pt x="45" y="8"/>
                  <a:pt x="43" y="5"/>
                </a:cubicBezTo>
                <a:cubicBezTo>
                  <a:pt x="41" y="2"/>
                  <a:pt x="38" y="2"/>
                  <a:pt x="36" y="2"/>
                </a:cubicBezTo>
                <a:cubicBezTo>
                  <a:pt x="32" y="2"/>
                  <a:pt x="29" y="3"/>
                  <a:pt x="28" y="4"/>
                </a:cubicBezTo>
                <a:cubicBezTo>
                  <a:pt x="23" y="7"/>
                  <a:pt x="22" y="11"/>
                  <a:pt x="21" y="15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90"/>
                  <a:pt x="0" y="94"/>
                  <a:pt x="3" y="97"/>
                </a:cubicBezTo>
                <a:cubicBezTo>
                  <a:pt x="5" y="100"/>
                  <a:pt x="9" y="100"/>
                  <a:pt x="13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8" y="100"/>
                  <a:pt x="62" y="100"/>
                  <a:pt x="66" y="96"/>
                </a:cubicBezTo>
                <a:cubicBezTo>
                  <a:pt x="67" y="94"/>
                  <a:pt x="68" y="93"/>
                  <a:pt x="68" y="91"/>
                </a:cubicBezTo>
                <a:cubicBezTo>
                  <a:pt x="68" y="90"/>
                  <a:pt x="69" y="88"/>
                  <a:pt x="68" y="87"/>
                </a:cubicBezTo>
                <a:cubicBezTo>
                  <a:pt x="67" y="82"/>
                  <a:pt x="62" y="82"/>
                  <a:pt x="59" y="82"/>
                </a:cubicBezTo>
                <a:cubicBezTo>
                  <a:pt x="25" y="82"/>
                  <a:pt x="25" y="82"/>
                  <a:pt x="25" y="82"/>
                </a:cubicBezTo>
                <a:lnTo>
                  <a:pt x="43" y="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233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: övre hörn, ett rundat och ett klippt 8">
            <a:extLst>
              <a:ext uri="{FF2B5EF4-FFF2-40B4-BE49-F238E27FC236}">
                <a16:creationId xmlns:a16="http://schemas.microsoft.com/office/drawing/2014/main" id="{DB4F11C9-1898-47B8-BFBA-B64BDBC711AC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ktangel: övre hörn, ett rundat och ett klippt 6">
            <a:extLst>
              <a:ext uri="{FF2B5EF4-FFF2-40B4-BE49-F238E27FC236}">
                <a16:creationId xmlns:a16="http://schemas.microsoft.com/office/drawing/2014/main" id="{2F5989B4-053B-45A3-8831-4FD01102D652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D44FDAC-07C9-4888-8618-7FDEFF1ADA78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B11690B-0DFD-4A97-BE64-EAA45D0FB22F}"/>
              </a:ext>
            </a:extLst>
          </p:cNvPr>
          <p:cNvGrpSpPr/>
          <p:nvPr userDrawn="1"/>
        </p:nvGrpSpPr>
        <p:grpSpPr>
          <a:xfrm>
            <a:off x="9715502" y="6146800"/>
            <a:ext cx="2151062" cy="384175"/>
            <a:chOff x="3941763" y="-757238"/>
            <a:chExt cx="2151062" cy="3841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DCE294F-FAD1-43C7-8EF6-B13B3B0B50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43513" y="-669926"/>
              <a:ext cx="849312" cy="296863"/>
            </a:xfrm>
            <a:custGeom>
              <a:avLst/>
              <a:gdLst>
                <a:gd name="T0" fmla="*/ 252 w 267"/>
                <a:gd name="T1" fmla="*/ 6 h 91"/>
                <a:gd name="T2" fmla="*/ 240 w 267"/>
                <a:gd name="T3" fmla="*/ 4 h 91"/>
                <a:gd name="T4" fmla="*/ 245 w 267"/>
                <a:gd name="T5" fmla="*/ 6 h 91"/>
                <a:gd name="T6" fmla="*/ 247 w 267"/>
                <a:gd name="T7" fmla="*/ 18 h 91"/>
                <a:gd name="T8" fmla="*/ 267 w 267"/>
                <a:gd name="T9" fmla="*/ 4 h 91"/>
                <a:gd name="T10" fmla="*/ 260 w 267"/>
                <a:gd name="T11" fmla="*/ 15 h 91"/>
                <a:gd name="T12" fmla="*/ 253 w 267"/>
                <a:gd name="T13" fmla="*/ 4 h 91"/>
                <a:gd name="T14" fmla="*/ 255 w 267"/>
                <a:gd name="T15" fmla="*/ 18 h 91"/>
                <a:gd name="T16" fmla="*/ 255 w 267"/>
                <a:gd name="T17" fmla="*/ 6 h 91"/>
                <a:gd name="T18" fmla="*/ 259 w 267"/>
                <a:gd name="T19" fmla="*/ 18 h 91"/>
                <a:gd name="T20" fmla="*/ 264 w 267"/>
                <a:gd name="T21" fmla="*/ 9 h 91"/>
                <a:gd name="T22" fmla="*/ 265 w 267"/>
                <a:gd name="T23" fmla="*/ 9 h 91"/>
                <a:gd name="T24" fmla="*/ 267 w 267"/>
                <a:gd name="T25" fmla="*/ 18 h 91"/>
                <a:gd name="T26" fmla="*/ 215 w 267"/>
                <a:gd name="T27" fmla="*/ 66 h 91"/>
                <a:gd name="T28" fmla="*/ 200 w 267"/>
                <a:gd name="T29" fmla="*/ 47 h 91"/>
                <a:gd name="T30" fmla="*/ 215 w 267"/>
                <a:gd name="T31" fmla="*/ 27 h 91"/>
                <a:gd name="T32" fmla="*/ 227 w 267"/>
                <a:gd name="T33" fmla="*/ 61 h 91"/>
                <a:gd name="T34" fmla="*/ 241 w 267"/>
                <a:gd name="T35" fmla="*/ 46 h 91"/>
                <a:gd name="T36" fmla="*/ 197 w 267"/>
                <a:gd name="T37" fmla="*/ 27 h 91"/>
                <a:gd name="T38" fmla="*/ 197 w 267"/>
                <a:gd name="T39" fmla="*/ 67 h 91"/>
                <a:gd name="T40" fmla="*/ 234 w 267"/>
                <a:gd name="T41" fmla="*/ 66 h 91"/>
                <a:gd name="T42" fmla="*/ 171 w 267"/>
                <a:gd name="T43" fmla="*/ 44 h 91"/>
                <a:gd name="T44" fmla="*/ 157 w 267"/>
                <a:gd name="T45" fmla="*/ 63 h 91"/>
                <a:gd name="T46" fmla="*/ 144 w 267"/>
                <a:gd name="T47" fmla="*/ 45 h 91"/>
                <a:gd name="T48" fmla="*/ 158 w 267"/>
                <a:gd name="T49" fmla="*/ 27 h 91"/>
                <a:gd name="T50" fmla="*/ 180 w 267"/>
                <a:gd name="T51" fmla="*/ 23 h 91"/>
                <a:gd name="T52" fmla="*/ 172 w 267"/>
                <a:gd name="T53" fmla="*/ 21 h 91"/>
                <a:gd name="T54" fmla="*/ 165 w 267"/>
                <a:gd name="T55" fmla="*/ 21 h 91"/>
                <a:gd name="T56" fmla="*/ 135 w 267"/>
                <a:gd name="T57" fmla="*/ 35 h 91"/>
                <a:gd name="T58" fmla="*/ 156 w 267"/>
                <a:gd name="T59" fmla="*/ 71 h 91"/>
                <a:gd name="T60" fmla="*/ 171 w 267"/>
                <a:gd name="T61" fmla="*/ 69 h 91"/>
                <a:gd name="T62" fmla="*/ 149 w 267"/>
                <a:gd name="T63" fmla="*/ 81 h 91"/>
                <a:gd name="T64" fmla="*/ 142 w 267"/>
                <a:gd name="T65" fmla="*/ 73 h 91"/>
                <a:gd name="T66" fmla="*/ 143 w 267"/>
                <a:gd name="T67" fmla="*/ 87 h 91"/>
                <a:gd name="T68" fmla="*/ 174 w 267"/>
                <a:gd name="T69" fmla="*/ 86 h 91"/>
                <a:gd name="T70" fmla="*/ 180 w 267"/>
                <a:gd name="T71" fmla="*/ 23 h 91"/>
                <a:gd name="T72" fmla="*/ 119 w 267"/>
                <a:gd name="T73" fmla="*/ 12 h 91"/>
                <a:gd name="T74" fmla="*/ 119 w 267"/>
                <a:gd name="T75" fmla="*/ 0 h 91"/>
                <a:gd name="T76" fmla="*/ 123 w 267"/>
                <a:gd name="T77" fmla="*/ 24 h 91"/>
                <a:gd name="T78" fmla="*/ 114 w 267"/>
                <a:gd name="T79" fmla="*/ 24 h 91"/>
                <a:gd name="T80" fmla="*/ 119 w 267"/>
                <a:gd name="T81" fmla="*/ 73 h 91"/>
                <a:gd name="T82" fmla="*/ 123 w 267"/>
                <a:gd name="T83" fmla="*/ 69 h 91"/>
                <a:gd name="T84" fmla="*/ 88 w 267"/>
                <a:gd name="T85" fmla="*/ 24 h 91"/>
                <a:gd name="T86" fmla="*/ 79 w 267"/>
                <a:gd name="T87" fmla="*/ 24 h 91"/>
                <a:gd name="T88" fmla="*/ 84 w 267"/>
                <a:gd name="T89" fmla="*/ 73 h 91"/>
                <a:gd name="T90" fmla="*/ 88 w 267"/>
                <a:gd name="T91" fmla="*/ 49 h 91"/>
                <a:gd name="T92" fmla="*/ 103 w 267"/>
                <a:gd name="T93" fmla="*/ 28 h 91"/>
                <a:gd name="T94" fmla="*/ 102 w 267"/>
                <a:gd name="T95" fmla="*/ 19 h 91"/>
                <a:gd name="T96" fmla="*/ 88 w 267"/>
                <a:gd name="T97" fmla="*/ 24 h 91"/>
                <a:gd name="T98" fmla="*/ 34 w 267"/>
                <a:gd name="T99" fmla="*/ 65 h 91"/>
                <a:gd name="T100" fmla="*/ 34 w 267"/>
                <a:gd name="T101" fmla="*/ 8 h 91"/>
                <a:gd name="T102" fmla="*/ 34 w 267"/>
                <a:gd name="T103" fmla="*/ 0 h 91"/>
                <a:gd name="T104" fmla="*/ 34 w 267"/>
                <a:gd name="T105" fmla="*/ 74 h 91"/>
                <a:gd name="T106" fmla="*/ 68 w 267"/>
                <a:gd name="T107" fmla="*/ 36 h 91"/>
                <a:gd name="T108" fmla="*/ 34 w 267"/>
                <a:gd name="T10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7" h="91">
                  <a:moveTo>
                    <a:pt x="247" y="6"/>
                  </a:moveTo>
                  <a:cubicBezTo>
                    <a:pt x="252" y="6"/>
                    <a:pt x="252" y="6"/>
                    <a:pt x="252" y="6"/>
                  </a:cubicBezTo>
                  <a:cubicBezTo>
                    <a:pt x="252" y="4"/>
                    <a:pt x="252" y="4"/>
                    <a:pt x="252" y="4"/>
                  </a:cubicBezTo>
                  <a:cubicBezTo>
                    <a:pt x="240" y="4"/>
                    <a:pt x="240" y="4"/>
                    <a:pt x="240" y="4"/>
                  </a:cubicBezTo>
                  <a:cubicBezTo>
                    <a:pt x="240" y="6"/>
                    <a:pt x="240" y="6"/>
                    <a:pt x="240" y="6"/>
                  </a:cubicBezTo>
                  <a:cubicBezTo>
                    <a:pt x="245" y="6"/>
                    <a:pt x="245" y="6"/>
                    <a:pt x="245" y="6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7" y="18"/>
                    <a:pt x="247" y="18"/>
                    <a:pt x="247" y="18"/>
                  </a:cubicBezTo>
                  <a:lnTo>
                    <a:pt x="247" y="6"/>
                  </a:lnTo>
                  <a:close/>
                  <a:moveTo>
                    <a:pt x="267" y="4"/>
                  </a:moveTo>
                  <a:cubicBezTo>
                    <a:pt x="264" y="4"/>
                    <a:pt x="264" y="4"/>
                    <a:pt x="264" y="4"/>
                  </a:cubicBezTo>
                  <a:cubicBezTo>
                    <a:pt x="260" y="15"/>
                    <a:pt x="260" y="15"/>
                    <a:pt x="260" y="15"/>
                  </a:cubicBezTo>
                  <a:cubicBezTo>
                    <a:pt x="256" y="4"/>
                    <a:pt x="256" y="4"/>
                    <a:pt x="256" y="4"/>
                  </a:cubicBezTo>
                  <a:cubicBezTo>
                    <a:pt x="253" y="4"/>
                    <a:pt x="253" y="4"/>
                    <a:pt x="253" y="4"/>
                  </a:cubicBezTo>
                  <a:cubicBezTo>
                    <a:pt x="253" y="18"/>
                    <a:pt x="253" y="18"/>
                    <a:pt x="253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55" y="9"/>
                    <a:pt x="255" y="9"/>
                    <a:pt x="255" y="9"/>
                  </a:cubicBezTo>
                  <a:cubicBezTo>
                    <a:pt x="255" y="9"/>
                    <a:pt x="255" y="7"/>
                    <a:pt x="255" y="6"/>
                  </a:cubicBezTo>
                  <a:cubicBezTo>
                    <a:pt x="256" y="8"/>
                    <a:pt x="256" y="8"/>
                    <a:pt x="256" y="9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64" y="9"/>
                    <a:pt x="264" y="9"/>
                    <a:pt x="264" y="9"/>
                  </a:cubicBezTo>
                  <a:cubicBezTo>
                    <a:pt x="265" y="7"/>
                    <a:pt x="265" y="7"/>
                    <a:pt x="265" y="6"/>
                  </a:cubicBezTo>
                  <a:cubicBezTo>
                    <a:pt x="265" y="7"/>
                    <a:pt x="265" y="8"/>
                    <a:pt x="265" y="9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7" y="18"/>
                    <a:pt x="267" y="18"/>
                    <a:pt x="267" y="18"/>
                  </a:cubicBezTo>
                  <a:lnTo>
                    <a:pt x="267" y="4"/>
                  </a:lnTo>
                  <a:close/>
                  <a:moveTo>
                    <a:pt x="215" y="66"/>
                  </a:moveTo>
                  <a:cubicBezTo>
                    <a:pt x="210" y="66"/>
                    <a:pt x="206" y="64"/>
                    <a:pt x="204" y="61"/>
                  </a:cubicBezTo>
                  <a:cubicBezTo>
                    <a:pt x="201" y="57"/>
                    <a:pt x="200" y="52"/>
                    <a:pt x="200" y="47"/>
                  </a:cubicBezTo>
                  <a:cubicBezTo>
                    <a:pt x="200" y="42"/>
                    <a:pt x="201" y="36"/>
                    <a:pt x="203" y="33"/>
                  </a:cubicBezTo>
                  <a:cubicBezTo>
                    <a:pt x="207" y="27"/>
                    <a:pt x="213" y="27"/>
                    <a:pt x="215" y="27"/>
                  </a:cubicBezTo>
                  <a:cubicBezTo>
                    <a:pt x="228" y="27"/>
                    <a:pt x="231" y="37"/>
                    <a:pt x="231" y="47"/>
                  </a:cubicBezTo>
                  <a:cubicBezTo>
                    <a:pt x="231" y="50"/>
                    <a:pt x="231" y="56"/>
                    <a:pt x="227" y="61"/>
                  </a:cubicBezTo>
                  <a:cubicBezTo>
                    <a:pt x="225" y="65"/>
                    <a:pt x="220" y="66"/>
                    <a:pt x="215" y="66"/>
                  </a:cubicBezTo>
                  <a:moveTo>
                    <a:pt x="241" y="46"/>
                  </a:moveTo>
                  <a:cubicBezTo>
                    <a:pt x="241" y="29"/>
                    <a:pt x="231" y="19"/>
                    <a:pt x="216" y="19"/>
                  </a:cubicBezTo>
                  <a:cubicBezTo>
                    <a:pt x="211" y="19"/>
                    <a:pt x="203" y="20"/>
                    <a:pt x="197" y="27"/>
                  </a:cubicBezTo>
                  <a:cubicBezTo>
                    <a:pt x="191" y="33"/>
                    <a:pt x="190" y="42"/>
                    <a:pt x="190" y="47"/>
                  </a:cubicBezTo>
                  <a:cubicBezTo>
                    <a:pt x="190" y="50"/>
                    <a:pt x="190" y="60"/>
                    <a:pt x="197" y="67"/>
                  </a:cubicBezTo>
                  <a:cubicBezTo>
                    <a:pt x="203" y="73"/>
                    <a:pt x="210" y="74"/>
                    <a:pt x="215" y="74"/>
                  </a:cubicBezTo>
                  <a:cubicBezTo>
                    <a:pt x="220" y="74"/>
                    <a:pt x="228" y="73"/>
                    <a:pt x="234" y="66"/>
                  </a:cubicBezTo>
                  <a:cubicBezTo>
                    <a:pt x="240" y="60"/>
                    <a:pt x="241" y="51"/>
                    <a:pt x="241" y="46"/>
                  </a:cubicBezTo>
                  <a:moveTo>
                    <a:pt x="171" y="44"/>
                  </a:moveTo>
                  <a:cubicBezTo>
                    <a:pt x="171" y="47"/>
                    <a:pt x="171" y="53"/>
                    <a:pt x="168" y="57"/>
                  </a:cubicBezTo>
                  <a:cubicBezTo>
                    <a:pt x="166" y="61"/>
                    <a:pt x="162" y="63"/>
                    <a:pt x="157" y="63"/>
                  </a:cubicBezTo>
                  <a:cubicBezTo>
                    <a:pt x="152" y="63"/>
                    <a:pt x="149" y="61"/>
                    <a:pt x="147" y="58"/>
                  </a:cubicBezTo>
                  <a:cubicBezTo>
                    <a:pt x="144" y="55"/>
                    <a:pt x="144" y="50"/>
                    <a:pt x="144" y="45"/>
                  </a:cubicBezTo>
                  <a:cubicBezTo>
                    <a:pt x="144" y="41"/>
                    <a:pt x="144" y="36"/>
                    <a:pt x="147" y="33"/>
                  </a:cubicBezTo>
                  <a:cubicBezTo>
                    <a:pt x="150" y="28"/>
                    <a:pt x="154" y="27"/>
                    <a:pt x="158" y="27"/>
                  </a:cubicBezTo>
                  <a:cubicBezTo>
                    <a:pt x="171" y="27"/>
                    <a:pt x="171" y="42"/>
                    <a:pt x="171" y="44"/>
                  </a:cubicBezTo>
                  <a:moveTo>
                    <a:pt x="180" y="23"/>
                  </a:moveTo>
                  <a:cubicBezTo>
                    <a:pt x="180" y="22"/>
                    <a:pt x="179" y="20"/>
                    <a:pt x="176" y="20"/>
                  </a:cubicBezTo>
                  <a:cubicBezTo>
                    <a:pt x="173" y="20"/>
                    <a:pt x="172" y="21"/>
                    <a:pt x="172" y="21"/>
                  </a:cubicBezTo>
                  <a:cubicBezTo>
                    <a:pt x="172" y="22"/>
                    <a:pt x="172" y="23"/>
                    <a:pt x="172" y="26"/>
                  </a:cubicBezTo>
                  <a:cubicBezTo>
                    <a:pt x="170" y="24"/>
                    <a:pt x="169" y="22"/>
                    <a:pt x="165" y="21"/>
                  </a:cubicBezTo>
                  <a:cubicBezTo>
                    <a:pt x="163" y="20"/>
                    <a:pt x="161" y="19"/>
                    <a:pt x="157" y="19"/>
                  </a:cubicBezTo>
                  <a:cubicBezTo>
                    <a:pt x="146" y="19"/>
                    <a:pt x="138" y="25"/>
                    <a:pt x="135" y="35"/>
                  </a:cubicBezTo>
                  <a:cubicBezTo>
                    <a:pt x="134" y="39"/>
                    <a:pt x="134" y="42"/>
                    <a:pt x="134" y="46"/>
                  </a:cubicBezTo>
                  <a:cubicBezTo>
                    <a:pt x="134" y="59"/>
                    <a:pt x="140" y="71"/>
                    <a:pt x="156" y="71"/>
                  </a:cubicBezTo>
                  <a:cubicBezTo>
                    <a:pt x="165" y="71"/>
                    <a:pt x="169" y="67"/>
                    <a:pt x="171" y="64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76"/>
                    <a:pt x="170" y="83"/>
                    <a:pt x="158" y="83"/>
                  </a:cubicBezTo>
                  <a:cubicBezTo>
                    <a:pt x="156" y="83"/>
                    <a:pt x="151" y="83"/>
                    <a:pt x="149" y="81"/>
                  </a:cubicBezTo>
                  <a:cubicBezTo>
                    <a:pt x="148" y="80"/>
                    <a:pt x="147" y="79"/>
                    <a:pt x="147" y="77"/>
                  </a:cubicBezTo>
                  <a:cubicBezTo>
                    <a:pt x="146" y="75"/>
                    <a:pt x="145" y="73"/>
                    <a:pt x="142" y="73"/>
                  </a:cubicBezTo>
                  <a:cubicBezTo>
                    <a:pt x="139" y="73"/>
                    <a:pt x="137" y="75"/>
                    <a:pt x="137" y="78"/>
                  </a:cubicBezTo>
                  <a:cubicBezTo>
                    <a:pt x="137" y="80"/>
                    <a:pt x="139" y="85"/>
                    <a:pt x="143" y="87"/>
                  </a:cubicBezTo>
                  <a:cubicBezTo>
                    <a:pt x="146" y="90"/>
                    <a:pt x="152" y="91"/>
                    <a:pt x="158" y="91"/>
                  </a:cubicBezTo>
                  <a:cubicBezTo>
                    <a:pt x="165" y="91"/>
                    <a:pt x="171" y="90"/>
                    <a:pt x="174" y="86"/>
                  </a:cubicBezTo>
                  <a:cubicBezTo>
                    <a:pt x="178" y="82"/>
                    <a:pt x="180" y="77"/>
                    <a:pt x="180" y="66"/>
                  </a:cubicBezTo>
                  <a:lnTo>
                    <a:pt x="180" y="23"/>
                  </a:lnTo>
                  <a:close/>
                  <a:moveTo>
                    <a:pt x="113" y="6"/>
                  </a:moveTo>
                  <a:cubicBezTo>
                    <a:pt x="113" y="9"/>
                    <a:pt x="115" y="12"/>
                    <a:pt x="119" y="12"/>
                  </a:cubicBezTo>
                  <a:cubicBezTo>
                    <a:pt x="122" y="12"/>
                    <a:pt x="124" y="10"/>
                    <a:pt x="124" y="6"/>
                  </a:cubicBezTo>
                  <a:cubicBezTo>
                    <a:pt x="124" y="2"/>
                    <a:pt x="122" y="0"/>
                    <a:pt x="119" y="0"/>
                  </a:cubicBezTo>
                  <a:cubicBezTo>
                    <a:pt x="116" y="0"/>
                    <a:pt x="113" y="2"/>
                    <a:pt x="113" y="6"/>
                  </a:cubicBezTo>
                  <a:moveTo>
                    <a:pt x="123" y="24"/>
                  </a:moveTo>
                  <a:cubicBezTo>
                    <a:pt x="123" y="23"/>
                    <a:pt x="123" y="19"/>
                    <a:pt x="119" y="19"/>
                  </a:cubicBezTo>
                  <a:cubicBezTo>
                    <a:pt x="115" y="19"/>
                    <a:pt x="114" y="23"/>
                    <a:pt x="114" y="24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4" y="72"/>
                    <a:pt x="116" y="73"/>
                    <a:pt x="119" y="73"/>
                  </a:cubicBezTo>
                  <a:cubicBezTo>
                    <a:pt x="121" y="73"/>
                    <a:pt x="123" y="72"/>
                    <a:pt x="123" y="71"/>
                  </a:cubicBezTo>
                  <a:cubicBezTo>
                    <a:pt x="123" y="71"/>
                    <a:pt x="123" y="70"/>
                    <a:pt x="123" y="69"/>
                  </a:cubicBezTo>
                  <a:lnTo>
                    <a:pt x="123" y="24"/>
                  </a:lnTo>
                  <a:close/>
                  <a:moveTo>
                    <a:pt x="88" y="24"/>
                  </a:moveTo>
                  <a:cubicBezTo>
                    <a:pt x="88" y="22"/>
                    <a:pt x="88" y="19"/>
                    <a:pt x="84" y="19"/>
                  </a:cubicBezTo>
                  <a:cubicBezTo>
                    <a:pt x="80" y="19"/>
                    <a:pt x="79" y="22"/>
                    <a:pt x="79" y="24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71"/>
                    <a:pt x="80" y="73"/>
                    <a:pt x="84" y="73"/>
                  </a:cubicBezTo>
                  <a:cubicBezTo>
                    <a:pt x="88" y="73"/>
                    <a:pt x="88" y="71"/>
                    <a:pt x="88" y="69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3"/>
                    <a:pt x="88" y="36"/>
                    <a:pt x="95" y="31"/>
                  </a:cubicBezTo>
                  <a:cubicBezTo>
                    <a:pt x="98" y="29"/>
                    <a:pt x="101" y="29"/>
                    <a:pt x="103" y="28"/>
                  </a:cubicBezTo>
                  <a:cubicBezTo>
                    <a:pt x="105" y="28"/>
                    <a:pt x="107" y="28"/>
                    <a:pt x="107" y="24"/>
                  </a:cubicBezTo>
                  <a:cubicBezTo>
                    <a:pt x="107" y="19"/>
                    <a:pt x="103" y="19"/>
                    <a:pt x="102" y="19"/>
                  </a:cubicBezTo>
                  <a:cubicBezTo>
                    <a:pt x="96" y="19"/>
                    <a:pt x="90" y="23"/>
                    <a:pt x="88" y="29"/>
                  </a:cubicBezTo>
                  <a:lnTo>
                    <a:pt x="88" y="24"/>
                  </a:lnTo>
                  <a:close/>
                  <a:moveTo>
                    <a:pt x="58" y="36"/>
                  </a:moveTo>
                  <a:cubicBezTo>
                    <a:pt x="58" y="49"/>
                    <a:pt x="52" y="65"/>
                    <a:pt x="34" y="65"/>
                  </a:cubicBezTo>
                  <a:cubicBezTo>
                    <a:pt x="20" y="65"/>
                    <a:pt x="10" y="55"/>
                    <a:pt x="10" y="36"/>
                  </a:cubicBezTo>
                  <a:cubicBezTo>
                    <a:pt x="10" y="19"/>
                    <a:pt x="20" y="8"/>
                    <a:pt x="34" y="8"/>
                  </a:cubicBezTo>
                  <a:cubicBezTo>
                    <a:pt x="47" y="8"/>
                    <a:pt x="58" y="18"/>
                    <a:pt x="58" y="36"/>
                  </a:cubicBezTo>
                  <a:moveTo>
                    <a:pt x="34" y="0"/>
                  </a:moveTo>
                  <a:cubicBezTo>
                    <a:pt x="15" y="0"/>
                    <a:pt x="0" y="13"/>
                    <a:pt x="0" y="37"/>
                  </a:cubicBezTo>
                  <a:cubicBezTo>
                    <a:pt x="0" y="61"/>
                    <a:pt x="15" y="74"/>
                    <a:pt x="34" y="74"/>
                  </a:cubicBezTo>
                  <a:cubicBezTo>
                    <a:pt x="52" y="74"/>
                    <a:pt x="64" y="62"/>
                    <a:pt x="67" y="47"/>
                  </a:cubicBezTo>
                  <a:cubicBezTo>
                    <a:pt x="68" y="43"/>
                    <a:pt x="68" y="40"/>
                    <a:pt x="68" y="36"/>
                  </a:cubicBezTo>
                  <a:cubicBezTo>
                    <a:pt x="68" y="30"/>
                    <a:pt x="67" y="13"/>
                    <a:pt x="52" y="4"/>
                  </a:cubicBezTo>
                  <a:cubicBezTo>
                    <a:pt x="45" y="0"/>
                    <a:pt x="38" y="0"/>
                    <a:pt x="34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E2F5420-23EB-4F36-9BE5-3417CCB0F9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41763" y="-757238"/>
              <a:ext cx="1276350" cy="331788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6886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: övre hörn, ett rundat och ett klippt 8">
            <a:extLst>
              <a:ext uri="{FF2B5EF4-FFF2-40B4-BE49-F238E27FC236}">
                <a16:creationId xmlns:a16="http://schemas.microsoft.com/office/drawing/2014/main" id="{DB4F11C9-1898-47B8-BFBA-B64BDBC711AC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ktangel: övre hörn, ett rundat och ett klippt 6">
            <a:extLst>
              <a:ext uri="{FF2B5EF4-FFF2-40B4-BE49-F238E27FC236}">
                <a16:creationId xmlns:a16="http://schemas.microsoft.com/office/drawing/2014/main" id="{2F5989B4-053B-45A3-8831-4FD01102D652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E1FC1425-0736-4208-AB0C-56C66B325D3D}"/>
              </a:ext>
            </a:extLst>
          </p:cNvPr>
          <p:cNvGrpSpPr/>
          <p:nvPr userDrawn="1"/>
        </p:nvGrpSpPr>
        <p:grpSpPr>
          <a:xfrm>
            <a:off x="9620252" y="6146006"/>
            <a:ext cx="2246312" cy="331788"/>
            <a:chOff x="4335631" y="-809425"/>
            <a:chExt cx="2246312" cy="33178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F951B65-DD54-4472-B291-6D7E477946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31031" y="-722112"/>
              <a:ext cx="950912" cy="241300"/>
            </a:xfrm>
            <a:custGeom>
              <a:avLst/>
              <a:gdLst>
                <a:gd name="T0" fmla="*/ 283 w 299"/>
                <a:gd name="T1" fmla="*/ 4 h 74"/>
                <a:gd name="T2" fmla="*/ 276 w 299"/>
                <a:gd name="T3" fmla="*/ 6 h 74"/>
                <a:gd name="T4" fmla="*/ 279 w 299"/>
                <a:gd name="T5" fmla="*/ 6 h 74"/>
                <a:gd name="T6" fmla="*/ 292 w 299"/>
                <a:gd name="T7" fmla="*/ 15 h 74"/>
                <a:gd name="T8" fmla="*/ 285 w 299"/>
                <a:gd name="T9" fmla="*/ 18 h 74"/>
                <a:gd name="T10" fmla="*/ 287 w 299"/>
                <a:gd name="T11" fmla="*/ 6 h 74"/>
                <a:gd name="T12" fmla="*/ 293 w 299"/>
                <a:gd name="T13" fmla="*/ 18 h 74"/>
                <a:gd name="T14" fmla="*/ 296 w 299"/>
                <a:gd name="T15" fmla="*/ 9 h 74"/>
                <a:gd name="T16" fmla="*/ 299 w 299"/>
                <a:gd name="T17" fmla="*/ 4 h 74"/>
                <a:gd name="T18" fmla="*/ 249 w 299"/>
                <a:gd name="T19" fmla="*/ 27 h 74"/>
                <a:gd name="T20" fmla="*/ 268 w 299"/>
                <a:gd name="T21" fmla="*/ 49 h 74"/>
                <a:gd name="T22" fmla="*/ 256 w 299"/>
                <a:gd name="T23" fmla="*/ 20 h 74"/>
                <a:gd name="T24" fmla="*/ 231 w 299"/>
                <a:gd name="T25" fmla="*/ 67 h 74"/>
                <a:gd name="T26" fmla="*/ 272 w 299"/>
                <a:gd name="T27" fmla="*/ 61 h 74"/>
                <a:gd name="T28" fmla="*/ 262 w 299"/>
                <a:gd name="T29" fmla="*/ 59 h 74"/>
                <a:gd name="T30" fmla="*/ 234 w 299"/>
                <a:gd name="T31" fmla="*/ 49 h 74"/>
                <a:gd name="T32" fmla="*/ 187 w 299"/>
                <a:gd name="T33" fmla="*/ 33 h 74"/>
                <a:gd name="T34" fmla="*/ 207 w 299"/>
                <a:gd name="T35" fmla="*/ 33 h 74"/>
                <a:gd name="T36" fmla="*/ 196 w 299"/>
                <a:gd name="T37" fmla="*/ 19 h 74"/>
                <a:gd name="T38" fmla="*/ 197 w 299"/>
                <a:gd name="T39" fmla="*/ 50 h 74"/>
                <a:gd name="T40" fmla="*/ 186 w 299"/>
                <a:gd name="T41" fmla="*/ 62 h 74"/>
                <a:gd name="T42" fmla="*/ 175 w 299"/>
                <a:gd name="T43" fmla="*/ 58 h 74"/>
                <a:gd name="T44" fmla="*/ 210 w 299"/>
                <a:gd name="T45" fmla="*/ 70 h 74"/>
                <a:gd name="T46" fmla="*/ 195 w 299"/>
                <a:gd name="T47" fmla="*/ 40 h 74"/>
                <a:gd name="T48" fmla="*/ 127 w 299"/>
                <a:gd name="T49" fmla="*/ 73 h 74"/>
                <a:gd name="T50" fmla="*/ 132 w 299"/>
                <a:gd name="T51" fmla="*/ 39 h 74"/>
                <a:gd name="T52" fmla="*/ 156 w 299"/>
                <a:gd name="T53" fmla="*/ 45 h 74"/>
                <a:gd name="T54" fmla="*/ 161 w 299"/>
                <a:gd name="T55" fmla="*/ 73 h 74"/>
                <a:gd name="T56" fmla="*/ 162 w 299"/>
                <a:gd name="T57" fmla="*/ 25 h 74"/>
                <a:gd name="T58" fmla="*/ 129 w 299"/>
                <a:gd name="T59" fmla="*/ 20 h 74"/>
                <a:gd name="T60" fmla="*/ 123 w 299"/>
                <a:gd name="T61" fmla="*/ 69 h 74"/>
                <a:gd name="T62" fmla="*/ 89 w 299"/>
                <a:gd name="T63" fmla="*/ 27 h 74"/>
                <a:gd name="T64" fmla="*/ 108 w 299"/>
                <a:gd name="T65" fmla="*/ 49 h 74"/>
                <a:gd name="T66" fmla="*/ 95 w 299"/>
                <a:gd name="T67" fmla="*/ 20 h 74"/>
                <a:gd name="T68" fmla="*/ 70 w 299"/>
                <a:gd name="T69" fmla="*/ 67 h 74"/>
                <a:gd name="T70" fmla="*/ 111 w 299"/>
                <a:gd name="T71" fmla="*/ 61 h 74"/>
                <a:gd name="T72" fmla="*/ 102 w 299"/>
                <a:gd name="T73" fmla="*/ 59 h 74"/>
                <a:gd name="T74" fmla="*/ 73 w 299"/>
                <a:gd name="T75" fmla="*/ 49 h 74"/>
                <a:gd name="T76" fmla="*/ 16 w 299"/>
                <a:gd name="T77" fmla="*/ 25 h 74"/>
                <a:gd name="T78" fmla="*/ 27 w 299"/>
                <a:gd name="T79" fmla="*/ 8 h 74"/>
                <a:gd name="T80" fmla="*/ 48 w 299"/>
                <a:gd name="T81" fmla="*/ 22 h 74"/>
                <a:gd name="T82" fmla="*/ 28 w 299"/>
                <a:gd name="T83" fmla="*/ 0 h 74"/>
                <a:gd name="T84" fmla="*/ 20 w 299"/>
                <a:gd name="T85" fmla="*/ 38 h 74"/>
                <a:gd name="T86" fmla="*/ 45 w 299"/>
                <a:gd name="T87" fmla="*/ 54 h 74"/>
                <a:gd name="T88" fmla="*/ 16 w 299"/>
                <a:gd name="T89" fmla="*/ 62 h 74"/>
                <a:gd name="T90" fmla="*/ 0 w 299"/>
                <a:gd name="T91" fmla="*/ 54 h 74"/>
                <a:gd name="T92" fmla="*/ 54 w 299"/>
                <a:gd name="T93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9" h="74">
                  <a:moveTo>
                    <a:pt x="279" y="6"/>
                  </a:moveTo>
                  <a:cubicBezTo>
                    <a:pt x="283" y="6"/>
                    <a:pt x="283" y="6"/>
                    <a:pt x="283" y="6"/>
                  </a:cubicBezTo>
                  <a:cubicBezTo>
                    <a:pt x="283" y="4"/>
                    <a:pt x="283" y="4"/>
                    <a:pt x="283" y="4"/>
                  </a:cubicBezTo>
                  <a:cubicBezTo>
                    <a:pt x="272" y="4"/>
                    <a:pt x="272" y="4"/>
                    <a:pt x="272" y="4"/>
                  </a:cubicBezTo>
                  <a:cubicBezTo>
                    <a:pt x="272" y="6"/>
                    <a:pt x="272" y="6"/>
                    <a:pt x="272" y="6"/>
                  </a:cubicBezTo>
                  <a:cubicBezTo>
                    <a:pt x="276" y="6"/>
                    <a:pt x="276" y="6"/>
                    <a:pt x="276" y="6"/>
                  </a:cubicBezTo>
                  <a:cubicBezTo>
                    <a:pt x="276" y="18"/>
                    <a:pt x="276" y="18"/>
                    <a:pt x="276" y="18"/>
                  </a:cubicBezTo>
                  <a:cubicBezTo>
                    <a:pt x="279" y="18"/>
                    <a:pt x="279" y="18"/>
                    <a:pt x="279" y="18"/>
                  </a:cubicBezTo>
                  <a:lnTo>
                    <a:pt x="279" y="6"/>
                  </a:lnTo>
                  <a:close/>
                  <a:moveTo>
                    <a:pt x="299" y="4"/>
                  </a:moveTo>
                  <a:cubicBezTo>
                    <a:pt x="295" y="4"/>
                    <a:pt x="295" y="4"/>
                    <a:pt x="295" y="4"/>
                  </a:cubicBezTo>
                  <a:cubicBezTo>
                    <a:pt x="292" y="15"/>
                    <a:pt x="292" y="15"/>
                    <a:pt x="292" y="15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5" y="4"/>
                    <a:pt x="285" y="4"/>
                    <a:pt x="285" y="4"/>
                  </a:cubicBezTo>
                  <a:cubicBezTo>
                    <a:pt x="285" y="18"/>
                    <a:pt x="285" y="18"/>
                    <a:pt x="285" y="18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7" y="9"/>
                    <a:pt x="287" y="9"/>
                    <a:pt x="287" y="9"/>
                  </a:cubicBezTo>
                  <a:cubicBezTo>
                    <a:pt x="287" y="9"/>
                    <a:pt x="287" y="7"/>
                    <a:pt x="287" y="6"/>
                  </a:cubicBezTo>
                  <a:cubicBezTo>
                    <a:pt x="287" y="8"/>
                    <a:pt x="287" y="8"/>
                    <a:pt x="288" y="9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93" y="18"/>
                    <a:pt x="293" y="18"/>
                    <a:pt x="293" y="18"/>
                  </a:cubicBezTo>
                  <a:cubicBezTo>
                    <a:pt x="296" y="9"/>
                    <a:pt x="296" y="9"/>
                    <a:pt x="296" y="9"/>
                  </a:cubicBezTo>
                  <a:cubicBezTo>
                    <a:pt x="296" y="7"/>
                    <a:pt x="296" y="7"/>
                    <a:pt x="297" y="6"/>
                  </a:cubicBezTo>
                  <a:cubicBezTo>
                    <a:pt x="296" y="7"/>
                    <a:pt x="296" y="8"/>
                    <a:pt x="296" y="9"/>
                  </a:cubicBezTo>
                  <a:cubicBezTo>
                    <a:pt x="296" y="18"/>
                    <a:pt x="296" y="18"/>
                    <a:pt x="296" y="18"/>
                  </a:cubicBezTo>
                  <a:cubicBezTo>
                    <a:pt x="299" y="18"/>
                    <a:pt x="299" y="18"/>
                    <a:pt x="299" y="18"/>
                  </a:cubicBezTo>
                  <a:lnTo>
                    <a:pt x="299" y="4"/>
                  </a:lnTo>
                  <a:close/>
                  <a:moveTo>
                    <a:pt x="234" y="41"/>
                  </a:moveTo>
                  <a:cubicBezTo>
                    <a:pt x="234" y="39"/>
                    <a:pt x="235" y="34"/>
                    <a:pt x="239" y="31"/>
                  </a:cubicBezTo>
                  <a:cubicBezTo>
                    <a:pt x="243" y="27"/>
                    <a:pt x="247" y="27"/>
                    <a:pt x="249" y="27"/>
                  </a:cubicBezTo>
                  <a:cubicBezTo>
                    <a:pt x="259" y="27"/>
                    <a:pt x="263" y="35"/>
                    <a:pt x="263" y="41"/>
                  </a:cubicBezTo>
                  <a:lnTo>
                    <a:pt x="234" y="41"/>
                  </a:lnTo>
                  <a:close/>
                  <a:moveTo>
                    <a:pt x="268" y="49"/>
                  </a:moveTo>
                  <a:cubicBezTo>
                    <a:pt x="269" y="49"/>
                    <a:pt x="273" y="49"/>
                    <a:pt x="273" y="44"/>
                  </a:cubicBezTo>
                  <a:cubicBezTo>
                    <a:pt x="273" y="39"/>
                    <a:pt x="271" y="32"/>
                    <a:pt x="267" y="27"/>
                  </a:cubicBezTo>
                  <a:cubicBezTo>
                    <a:pt x="264" y="23"/>
                    <a:pt x="260" y="21"/>
                    <a:pt x="256" y="20"/>
                  </a:cubicBezTo>
                  <a:cubicBezTo>
                    <a:pt x="254" y="19"/>
                    <a:pt x="251" y="19"/>
                    <a:pt x="249" y="19"/>
                  </a:cubicBezTo>
                  <a:cubicBezTo>
                    <a:pt x="231" y="19"/>
                    <a:pt x="224" y="34"/>
                    <a:pt x="224" y="47"/>
                  </a:cubicBezTo>
                  <a:cubicBezTo>
                    <a:pt x="224" y="54"/>
                    <a:pt x="226" y="62"/>
                    <a:pt x="231" y="67"/>
                  </a:cubicBezTo>
                  <a:cubicBezTo>
                    <a:pt x="236" y="73"/>
                    <a:pt x="243" y="74"/>
                    <a:pt x="249" y="74"/>
                  </a:cubicBezTo>
                  <a:cubicBezTo>
                    <a:pt x="252" y="74"/>
                    <a:pt x="261" y="74"/>
                    <a:pt x="268" y="66"/>
                  </a:cubicBezTo>
                  <a:cubicBezTo>
                    <a:pt x="270" y="65"/>
                    <a:pt x="271" y="62"/>
                    <a:pt x="272" y="61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57"/>
                    <a:pt x="269" y="55"/>
                    <a:pt x="267" y="55"/>
                  </a:cubicBezTo>
                  <a:cubicBezTo>
                    <a:pt x="264" y="55"/>
                    <a:pt x="264" y="56"/>
                    <a:pt x="262" y="59"/>
                  </a:cubicBezTo>
                  <a:cubicBezTo>
                    <a:pt x="260" y="62"/>
                    <a:pt x="257" y="66"/>
                    <a:pt x="249" y="66"/>
                  </a:cubicBezTo>
                  <a:cubicBezTo>
                    <a:pt x="245" y="66"/>
                    <a:pt x="241" y="65"/>
                    <a:pt x="238" y="61"/>
                  </a:cubicBezTo>
                  <a:cubicBezTo>
                    <a:pt x="235" y="58"/>
                    <a:pt x="234" y="54"/>
                    <a:pt x="234" y="49"/>
                  </a:cubicBezTo>
                  <a:lnTo>
                    <a:pt x="268" y="49"/>
                  </a:lnTo>
                  <a:close/>
                  <a:moveTo>
                    <a:pt x="195" y="40"/>
                  </a:moveTo>
                  <a:cubicBezTo>
                    <a:pt x="191" y="39"/>
                    <a:pt x="187" y="38"/>
                    <a:pt x="187" y="33"/>
                  </a:cubicBezTo>
                  <a:cubicBezTo>
                    <a:pt x="187" y="31"/>
                    <a:pt x="188" y="29"/>
                    <a:pt x="190" y="28"/>
                  </a:cubicBezTo>
                  <a:cubicBezTo>
                    <a:pt x="191" y="26"/>
                    <a:pt x="194" y="26"/>
                    <a:pt x="195" y="26"/>
                  </a:cubicBezTo>
                  <a:cubicBezTo>
                    <a:pt x="204" y="26"/>
                    <a:pt x="206" y="31"/>
                    <a:pt x="207" y="33"/>
                  </a:cubicBezTo>
                  <a:cubicBezTo>
                    <a:pt x="209" y="36"/>
                    <a:pt x="209" y="37"/>
                    <a:pt x="212" y="37"/>
                  </a:cubicBezTo>
                  <a:cubicBezTo>
                    <a:pt x="213" y="37"/>
                    <a:pt x="216" y="36"/>
                    <a:pt x="216" y="33"/>
                  </a:cubicBezTo>
                  <a:cubicBezTo>
                    <a:pt x="216" y="31"/>
                    <a:pt x="213" y="19"/>
                    <a:pt x="196" y="19"/>
                  </a:cubicBezTo>
                  <a:cubicBezTo>
                    <a:pt x="178" y="19"/>
                    <a:pt x="177" y="32"/>
                    <a:pt x="177" y="34"/>
                  </a:cubicBezTo>
                  <a:cubicBezTo>
                    <a:pt x="177" y="44"/>
                    <a:pt x="186" y="47"/>
                    <a:pt x="192" y="49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203" y="52"/>
                    <a:pt x="207" y="53"/>
                    <a:pt x="207" y="59"/>
                  </a:cubicBezTo>
                  <a:cubicBezTo>
                    <a:pt x="207" y="63"/>
                    <a:pt x="203" y="67"/>
                    <a:pt x="197" y="67"/>
                  </a:cubicBezTo>
                  <a:cubicBezTo>
                    <a:pt x="193" y="67"/>
                    <a:pt x="188" y="65"/>
                    <a:pt x="186" y="62"/>
                  </a:cubicBezTo>
                  <a:cubicBezTo>
                    <a:pt x="185" y="60"/>
                    <a:pt x="185" y="60"/>
                    <a:pt x="184" y="56"/>
                  </a:cubicBezTo>
                  <a:cubicBezTo>
                    <a:pt x="183" y="55"/>
                    <a:pt x="183" y="54"/>
                    <a:pt x="180" y="54"/>
                  </a:cubicBezTo>
                  <a:cubicBezTo>
                    <a:pt x="179" y="54"/>
                    <a:pt x="175" y="55"/>
                    <a:pt x="175" y="58"/>
                  </a:cubicBezTo>
                  <a:cubicBezTo>
                    <a:pt x="175" y="60"/>
                    <a:pt x="176" y="65"/>
                    <a:pt x="181" y="69"/>
                  </a:cubicBezTo>
                  <a:cubicBezTo>
                    <a:pt x="186" y="74"/>
                    <a:pt x="193" y="74"/>
                    <a:pt x="196" y="74"/>
                  </a:cubicBezTo>
                  <a:cubicBezTo>
                    <a:pt x="201" y="74"/>
                    <a:pt x="206" y="73"/>
                    <a:pt x="210" y="70"/>
                  </a:cubicBezTo>
                  <a:cubicBezTo>
                    <a:pt x="213" y="68"/>
                    <a:pt x="217" y="64"/>
                    <a:pt x="217" y="58"/>
                  </a:cubicBezTo>
                  <a:cubicBezTo>
                    <a:pt x="217" y="47"/>
                    <a:pt x="207" y="44"/>
                    <a:pt x="201" y="42"/>
                  </a:cubicBezTo>
                  <a:lnTo>
                    <a:pt x="195" y="40"/>
                  </a:lnTo>
                  <a:close/>
                  <a:moveTo>
                    <a:pt x="123" y="69"/>
                  </a:moveTo>
                  <a:cubicBezTo>
                    <a:pt x="123" y="70"/>
                    <a:pt x="123" y="72"/>
                    <a:pt x="125" y="73"/>
                  </a:cubicBezTo>
                  <a:cubicBezTo>
                    <a:pt x="126" y="73"/>
                    <a:pt x="126" y="73"/>
                    <a:pt x="127" y="73"/>
                  </a:cubicBezTo>
                  <a:cubicBezTo>
                    <a:pt x="131" y="73"/>
                    <a:pt x="132" y="70"/>
                    <a:pt x="132" y="69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2" y="44"/>
                    <a:pt x="132" y="41"/>
                    <a:pt x="132" y="39"/>
                  </a:cubicBezTo>
                  <a:cubicBezTo>
                    <a:pt x="133" y="34"/>
                    <a:pt x="137" y="27"/>
                    <a:pt x="146" y="27"/>
                  </a:cubicBezTo>
                  <a:cubicBezTo>
                    <a:pt x="156" y="27"/>
                    <a:pt x="156" y="35"/>
                    <a:pt x="156" y="37"/>
                  </a:cubicBezTo>
                  <a:cubicBezTo>
                    <a:pt x="156" y="38"/>
                    <a:pt x="156" y="39"/>
                    <a:pt x="156" y="45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70"/>
                    <a:pt x="157" y="72"/>
                    <a:pt x="159" y="73"/>
                  </a:cubicBezTo>
                  <a:cubicBezTo>
                    <a:pt x="159" y="73"/>
                    <a:pt x="160" y="73"/>
                    <a:pt x="161" y="73"/>
                  </a:cubicBezTo>
                  <a:cubicBezTo>
                    <a:pt x="165" y="73"/>
                    <a:pt x="166" y="70"/>
                    <a:pt x="166" y="69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6" y="35"/>
                    <a:pt x="166" y="29"/>
                    <a:pt x="162" y="25"/>
                  </a:cubicBezTo>
                  <a:cubicBezTo>
                    <a:pt x="159" y="21"/>
                    <a:pt x="154" y="19"/>
                    <a:pt x="148" y="19"/>
                  </a:cubicBezTo>
                  <a:cubicBezTo>
                    <a:pt x="141" y="19"/>
                    <a:pt x="136" y="21"/>
                    <a:pt x="132" y="27"/>
                  </a:cubicBezTo>
                  <a:cubicBezTo>
                    <a:pt x="132" y="23"/>
                    <a:pt x="132" y="21"/>
                    <a:pt x="129" y="20"/>
                  </a:cubicBezTo>
                  <a:cubicBezTo>
                    <a:pt x="128" y="19"/>
                    <a:pt x="126" y="19"/>
                    <a:pt x="125" y="20"/>
                  </a:cubicBezTo>
                  <a:cubicBezTo>
                    <a:pt x="123" y="21"/>
                    <a:pt x="123" y="22"/>
                    <a:pt x="123" y="24"/>
                  </a:cubicBezTo>
                  <a:lnTo>
                    <a:pt x="123" y="69"/>
                  </a:lnTo>
                  <a:close/>
                  <a:moveTo>
                    <a:pt x="73" y="41"/>
                  </a:moveTo>
                  <a:cubicBezTo>
                    <a:pt x="74" y="39"/>
                    <a:pt x="75" y="34"/>
                    <a:pt x="79" y="31"/>
                  </a:cubicBezTo>
                  <a:cubicBezTo>
                    <a:pt x="82" y="27"/>
                    <a:pt x="87" y="27"/>
                    <a:pt x="89" y="27"/>
                  </a:cubicBezTo>
                  <a:cubicBezTo>
                    <a:pt x="98" y="27"/>
                    <a:pt x="102" y="35"/>
                    <a:pt x="103" y="41"/>
                  </a:cubicBezTo>
                  <a:lnTo>
                    <a:pt x="73" y="41"/>
                  </a:lnTo>
                  <a:close/>
                  <a:moveTo>
                    <a:pt x="108" y="49"/>
                  </a:moveTo>
                  <a:cubicBezTo>
                    <a:pt x="109" y="49"/>
                    <a:pt x="112" y="49"/>
                    <a:pt x="112" y="44"/>
                  </a:cubicBezTo>
                  <a:cubicBezTo>
                    <a:pt x="112" y="39"/>
                    <a:pt x="110" y="32"/>
                    <a:pt x="107" y="27"/>
                  </a:cubicBezTo>
                  <a:cubicBezTo>
                    <a:pt x="104" y="23"/>
                    <a:pt x="100" y="21"/>
                    <a:pt x="95" y="20"/>
                  </a:cubicBezTo>
                  <a:cubicBezTo>
                    <a:pt x="93" y="19"/>
                    <a:pt x="91" y="19"/>
                    <a:pt x="89" y="19"/>
                  </a:cubicBezTo>
                  <a:cubicBezTo>
                    <a:pt x="71" y="19"/>
                    <a:pt x="64" y="34"/>
                    <a:pt x="64" y="47"/>
                  </a:cubicBezTo>
                  <a:cubicBezTo>
                    <a:pt x="64" y="54"/>
                    <a:pt x="66" y="62"/>
                    <a:pt x="70" y="67"/>
                  </a:cubicBezTo>
                  <a:cubicBezTo>
                    <a:pt x="76" y="73"/>
                    <a:pt x="82" y="74"/>
                    <a:pt x="89" y="74"/>
                  </a:cubicBezTo>
                  <a:cubicBezTo>
                    <a:pt x="92" y="74"/>
                    <a:pt x="101" y="74"/>
                    <a:pt x="108" y="66"/>
                  </a:cubicBezTo>
                  <a:cubicBezTo>
                    <a:pt x="109" y="65"/>
                    <a:pt x="111" y="62"/>
                    <a:pt x="111" y="61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57"/>
                    <a:pt x="108" y="55"/>
                    <a:pt x="106" y="55"/>
                  </a:cubicBezTo>
                  <a:cubicBezTo>
                    <a:pt x="104" y="55"/>
                    <a:pt x="103" y="56"/>
                    <a:pt x="102" y="59"/>
                  </a:cubicBezTo>
                  <a:cubicBezTo>
                    <a:pt x="100" y="62"/>
                    <a:pt x="97" y="66"/>
                    <a:pt x="89" y="66"/>
                  </a:cubicBezTo>
                  <a:cubicBezTo>
                    <a:pt x="85" y="66"/>
                    <a:pt x="81" y="65"/>
                    <a:pt x="77" y="61"/>
                  </a:cubicBezTo>
                  <a:cubicBezTo>
                    <a:pt x="74" y="58"/>
                    <a:pt x="73" y="54"/>
                    <a:pt x="73" y="49"/>
                  </a:cubicBezTo>
                  <a:lnTo>
                    <a:pt x="108" y="49"/>
                  </a:lnTo>
                  <a:close/>
                  <a:moveTo>
                    <a:pt x="25" y="29"/>
                  </a:moveTo>
                  <a:cubicBezTo>
                    <a:pt x="22" y="28"/>
                    <a:pt x="18" y="27"/>
                    <a:pt x="16" y="25"/>
                  </a:cubicBezTo>
                  <a:cubicBezTo>
                    <a:pt x="15" y="25"/>
                    <a:pt x="13" y="23"/>
                    <a:pt x="13" y="19"/>
                  </a:cubicBezTo>
                  <a:cubicBezTo>
                    <a:pt x="13" y="15"/>
                    <a:pt x="15" y="12"/>
                    <a:pt x="17" y="10"/>
                  </a:cubicBezTo>
                  <a:cubicBezTo>
                    <a:pt x="20" y="9"/>
                    <a:pt x="23" y="8"/>
                    <a:pt x="27" y="8"/>
                  </a:cubicBezTo>
                  <a:cubicBezTo>
                    <a:pt x="39" y="8"/>
                    <a:pt x="42" y="14"/>
                    <a:pt x="43" y="17"/>
                  </a:cubicBezTo>
                  <a:cubicBezTo>
                    <a:pt x="43" y="18"/>
                    <a:pt x="44" y="20"/>
                    <a:pt x="45" y="20"/>
                  </a:cubicBezTo>
                  <a:cubicBezTo>
                    <a:pt x="46" y="22"/>
                    <a:pt x="47" y="22"/>
                    <a:pt x="48" y="22"/>
                  </a:cubicBezTo>
                  <a:cubicBezTo>
                    <a:pt x="51" y="22"/>
                    <a:pt x="53" y="20"/>
                    <a:pt x="53" y="17"/>
                  </a:cubicBezTo>
                  <a:cubicBezTo>
                    <a:pt x="53" y="15"/>
                    <a:pt x="50" y="9"/>
                    <a:pt x="46" y="5"/>
                  </a:cubicBezTo>
                  <a:cubicBezTo>
                    <a:pt x="40" y="0"/>
                    <a:pt x="32" y="0"/>
                    <a:pt x="28" y="0"/>
                  </a:cubicBezTo>
                  <a:cubicBezTo>
                    <a:pt x="11" y="0"/>
                    <a:pt x="3" y="8"/>
                    <a:pt x="3" y="20"/>
                  </a:cubicBezTo>
                  <a:cubicBezTo>
                    <a:pt x="3" y="31"/>
                    <a:pt x="10" y="34"/>
                    <a:pt x="12" y="35"/>
                  </a:cubicBezTo>
                  <a:cubicBezTo>
                    <a:pt x="14" y="36"/>
                    <a:pt x="18" y="37"/>
                    <a:pt x="20" y="38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3" y="42"/>
                    <a:pt x="38" y="43"/>
                    <a:pt x="41" y="46"/>
                  </a:cubicBezTo>
                  <a:cubicBezTo>
                    <a:pt x="42" y="47"/>
                    <a:pt x="45" y="50"/>
                    <a:pt x="45" y="54"/>
                  </a:cubicBezTo>
                  <a:cubicBezTo>
                    <a:pt x="45" y="57"/>
                    <a:pt x="43" y="60"/>
                    <a:pt x="40" y="62"/>
                  </a:cubicBezTo>
                  <a:cubicBezTo>
                    <a:pt x="36" y="65"/>
                    <a:pt x="31" y="65"/>
                    <a:pt x="29" y="65"/>
                  </a:cubicBezTo>
                  <a:cubicBezTo>
                    <a:pt x="26" y="65"/>
                    <a:pt x="20" y="65"/>
                    <a:pt x="16" y="62"/>
                  </a:cubicBezTo>
                  <a:cubicBezTo>
                    <a:pt x="12" y="59"/>
                    <a:pt x="11" y="55"/>
                    <a:pt x="10" y="52"/>
                  </a:cubicBezTo>
                  <a:cubicBezTo>
                    <a:pt x="10" y="50"/>
                    <a:pt x="9" y="49"/>
                    <a:pt x="6" y="49"/>
                  </a:cubicBezTo>
                  <a:cubicBezTo>
                    <a:pt x="4" y="49"/>
                    <a:pt x="0" y="50"/>
                    <a:pt x="0" y="54"/>
                  </a:cubicBezTo>
                  <a:cubicBezTo>
                    <a:pt x="0" y="55"/>
                    <a:pt x="2" y="63"/>
                    <a:pt x="8" y="68"/>
                  </a:cubicBezTo>
                  <a:cubicBezTo>
                    <a:pt x="13" y="72"/>
                    <a:pt x="21" y="74"/>
                    <a:pt x="28" y="74"/>
                  </a:cubicBezTo>
                  <a:cubicBezTo>
                    <a:pt x="40" y="74"/>
                    <a:pt x="54" y="69"/>
                    <a:pt x="54" y="53"/>
                  </a:cubicBezTo>
                  <a:cubicBezTo>
                    <a:pt x="54" y="37"/>
                    <a:pt x="42" y="34"/>
                    <a:pt x="34" y="32"/>
                  </a:cubicBezTo>
                  <a:lnTo>
                    <a:pt x="25" y="2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A54BBDF3-25F0-476F-BAF0-1FAA2903CF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35631" y="-809425"/>
              <a:ext cx="1276350" cy="331788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D44FDAC-07C9-4888-8618-7FDEFF1ADA78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47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: övre hörn, ett rundat och ett klippt 8">
            <a:extLst>
              <a:ext uri="{FF2B5EF4-FFF2-40B4-BE49-F238E27FC236}">
                <a16:creationId xmlns:a16="http://schemas.microsoft.com/office/drawing/2014/main" id="{DB4F11C9-1898-47B8-BFBA-B64BDBC711AC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ktangel: övre hörn, ett rundat och ett klippt 6">
            <a:extLst>
              <a:ext uri="{FF2B5EF4-FFF2-40B4-BE49-F238E27FC236}">
                <a16:creationId xmlns:a16="http://schemas.microsoft.com/office/drawing/2014/main" id="{2F5989B4-053B-45A3-8831-4FD01102D652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97ACD038-ED65-4FF3-9676-7E849B9718F2}"/>
              </a:ext>
            </a:extLst>
          </p:cNvPr>
          <p:cNvGrpSpPr/>
          <p:nvPr userDrawn="1"/>
        </p:nvGrpSpPr>
        <p:grpSpPr>
          <a:xfrm>
            <a:off x="9193213" y="6146800"/>
            <a:ext cx="2673351" cy="382588"/>
            <a:chOff x="9193213" y="6146800"/>
            <a:chExt cx="2673351" cy="382588"/>
          </a:xfrm>
        </p:grpSpPr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74EEED3C-0BB7-44AB-BC83-C30974A65D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9726" y="6234113"/>
              <a:ext cx="1366838" cy="295275"/>
            </a:xfrm>
            <a:custGeom>
              <a:avLst/>
              <a:gdLst>
                <a:gd name="T0" fmla="*/ 414 w 430"/>
                <a:gd name="T1" fmla="*/ 4 h 91"/>
                <a:gd name="T2" fmla="*/ 407 w 430"/>
                <a:gd name="T3" fmla="*/ 6 h 91"/>
                <a:gd name="T4" fmla="*/ 410 w 430"/>
                <a:gd name="T5" fmla="*/ 6 h 91"/>
                <a:gd name="T6" fmla="*/ 423 w 430"/>
                <a:gd name="T7" fmla="*/ 15 h 91"/>
                <a:gd name="T8" fmla="*/ 416 w 430"/>
                <a:gd name="T9" fmla="*/ 18 h 91"/>
                <a:gd name="T10" fmla="*/ 418 w 430"/>
                <a:gd name="T11" fmla="*/ 6 h 91"/>
                <a:gd name="T12" fmla="*/ 424 w 430"/>
                <a:gd name="T13" fmla="*/ 18 h 91"/>
                <a:gd name="T14" fmla="*/ 427 w 430"/>
                <a:gd name="T15" fmla="*/ 9 h 91"/>
                <a:gd name="T16" fmla="*/ 430 w 430"/>
                <a:gd name="T17" fmla="*/ 4 h 91"/>
                <a:gd name="T18" fmla="*/ 401 w 430"/>
                <a:gd name="T19" fmla="*/ 70 h 91"/>
                <a:gd name="T20" fmla="*/ 390 w 430"/>
                <a:gd name="T21" fmla="*/ 54 h 91"/>
                <a:gd name="T22" fmla="*/ 400 w 430"/>
                <a:gd name="T23" fmla="*/ 24 h 91"/>
                <a:gd name="T24" fmla="*/ 390 w 430"/>
                <a:gd name="T25" fmla="*/ 8 h 91"/>
                <a:gd name="T26" fmla="*/ 381 w 430"/>
                <a:gd name="T27" fmla="*/ 20 h 91"/>
                <a:gd name="T28" fmla="*/ 375 w 430"/>
                <a:gd name="T29" fmla="*/ 28 h 91"/>
                <a:gd name="T30" fmla="*/ 357 w 430"/>
                <a:gd name="T31" fmla="*/ 6 h 91"/>
                <a:gd name="T32" fmla="*/ 362 w 430"/>
                <a:gd name="T33" fmla="*/ 0 h 91"/>
                <a:gd name="T34" fmla="*/ 362 w 430"/>
                <a:gd name="T35" fmla="*/ 19 h 91"/>
                <a:gd name="T36" fmla="*/ 363 w 430"/>
                <a:gd name="T37" fmla="*/ 73 h 91"/>
                <a:gd name="T38" fmla="*/ 367 w 430"/>
                <a:gd name="T39" fmla="*/ 24 h 91"/>
                <a:gd name="T40" fmla="*/ 296 w 430"/>
                <a:gd name="T41" fmla="*/ 5 h 91"/>
                <a:gd name="T42" fmla="*/ 306 w 430"/>
                <a:gd name="T43" fmla="*/ 69 h 91"/>
                <a:gd name="T44" fmla="*/ 343 w 430"/>
                <a:gd name="T45" fmla="*/ 71 h 91"/>
                <a:gd name="T46" fmla="*/ 352 w 430"/>
                <a:gd name="T47" fmla="*/ 66 h 91"/>
                <a:gd name="T48" fmla="*/ 349 w 430"/>
                <a:gd name="T49" fmla="*/ 5 h 91"/>
                <a:gd name="T50" fmla="*/ 306 w 430"/>
                <a:gd name="T51" fmla="*/ 37 h 91"/>
                <a:gd name="T52" fmla="*/ 260 w 430"/>
                <a:gd name="T53" fmla="*/ 39 h 91"/>
                <a:gd name="T54" fmla="*/ 286 w 430"/>
                <a:gd name="T55" fmla="*/ 39 h 91"/>
                <a:gd name="T56" fmla="*/ 228 w 430"/>
                <a:gd name="T57" fmla="*/ 66 h 91"/>
                <a:gd name="T58" fmla="*/ 216 w 430"/>
                <a:gd name="T59" fmla="*/ 33 h 91"/>
                <a:gd name="T60" fmla="*/ 240 w 430"/>
                <a:gd name="T61" fmla="*/ 61 h 91"/>
                <a:gd name="T62" fmla="*/ 229 w 430"/>
                <a:gd name="T63" fmla="*/ 19 h 91"/>
                <a:gd name="T64" fmla="*/ 210 w 430"/>
                <a:gd name="T65" fmla="*/ 67 h 91"/>
                <a:gd name="T66" fmla="*/ 254 w 430"/>
                <a:gd name="T67" fmla="*/ 46 h 91"/>
                <a:gd name="T68" fmla="*/ 173 w 430"/>
                <a:gd name="T69" fmla="*/ 24 h 91"/>
                <a:gd name="T70" fmla="*/ 182 w 430"/>
                <a:gd name="T71" fmla="*/ 69 h 91"/>
                <a:gd name="T72" fmla="*/ 197 w 430"/>
                <a:gd name="T73" fmla="*/ 28 h 91"/>
                <a:gd name="T74" fmla="*/ 182 w 430"/>
                <a:gd name="T75" fmla="*/ 29 h 91"/>
                <a:gd name="T76" fmla="*/ 142 w 430"/>
                <a:gd name="T77" fmla="*/ 65 h 91"/>
                <a:gd name="T78" fmla="*/ 122 w 430"/>
                <a:gd name="T79" fmla="*/ 40 h 91"/>
                <a:gd name="T80" fmla="*/ 151 w 430"/>
                <a:gd name="T81" fmla="*/ 47 h 91"/>
                <a:gd name="T82" fmla="*/ 155 w 430"/>
                <a:gd name="T83" fmla="*/ 0 h 91"/>
                <a:gd name="T84" fmla="*/ 151 w 430"/>
                <a:gd name="T85" fmla="*/ 27 h 91"/>
                <a:gd name="T86" fmla="*/ 134 w 430"/>
                <a:gd name="T87" fmla="*/ 74 h 91"/>
                <a:gd name="T88" fmla="*/ 151 w 430"/>
                <a:gd name="T89" fmla="*/ 71 h 91"/>
                <a:gd name="T90" fmla="*/ 160 w 430"/>
                <a:gd name="T91" fmla="*/ 5 h 91"/>
                <a:gd name="T92" fmla="*/ 64 w 430"/>
                <a:gd name="T93" fmla="*/ 24 h 91"/>
                <a:gd name="T94" fmla="*/ 79 w 430"/>
                <a:gd name="T95" fmla="*/ 80 h 91"/>
                <a:gd name="T96" fmla="*/ 67 w 430"/>
                <a:gd name="T97" fmla="*/ 83 h 91"/>
                <a:gd name="T98" fmla="*/ 91 w 430"/>
                <a:gd name="T99" fmla="*/ 74 h 91"/>
                <a:gd name="T100" fmla="*/ 103 w 430"/>
                <a:gd name="T101" fmla="*/ 19 h 91"/>
                <a:gd name="T102" fmla="*/ 89 w 430"/>
                <a:gd name="T103" fmla="*/ 54 h 91"/>
                <a:gd name="T104" fmla="*/ 73 w 430"/>
                <a:gd name="T105" fmla="*/ 22 h 91"/>
                <a:gd name="T106" fmla="*/ 56 w 430"/>
                <a:gd name="T107" fmla="*/ 71 h 91"/>
                <a:gd name="T108" fmla="*/ 52 w 430"/>
                <a:gd name="T109" fmla="*/ 0 h 91"/>
                <a:gd name="T110" fmla="*/ 47 w 430"/>
                <a:gd name="T111" fmla="*/ 32 h 91"/>
                <a:gd name="T112" fmla="*/ 8 w 430"/>
                <a:gd name="T113" fmla="*/ 1 h 91"/>
                <a:gd name="T114" fmla="*/ 0 w 430"/>
                <a:gd name="T115" fmla="*/ 69 h 91"/>
                <a:gd name="T116" fmla="*/ 10 w 430"/>
                <a:gd name="T117" fmla="*/ 69 h 91"/>
                <a:gd name="T118" fmla="*/ 47 w 430"/>
                <a:gd name="T119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0" h="91">
                  <a:moveTo>
                    <a:pt x="410" y="6"/>
                  </a:moveTo>
                  <a:cubicBezTo>
                    <a:pt x="414" y="6"/>
                    <a:pt x="414" y="6"/>
                    <a:pt x="414" y="6"/>
                  </a:cubicBezTo>
                  <a:cubicBezTo>
                    <a:pt x="414" y="4"/>
                    <a:pt x="414" y="4"/>
                    <a:pt x="414" y="4"/>
                  </a:cubicBezTo>
                  <a:cubicBezTo>
                    <a:pt x="403" y="4"/>
                    <a:pt x="403" y="4"/>
                    <a:pt x="403" y="4"/>
                  </a:cubicBezTo>
                  <a:cubicBezTo>
                    <a:pt x="403" y="6"/>
                    <a:pt x="403" y="6"/>
                    <a:pt x="403" y="6"/>
                  </a:cubicBezTo>
                  <a:cubicBezTo>
                    <a:pt x="407" y="6"/>
                    <a:pt x="407" y="6"/>
                    <a:pt x="407" y="6"/>
                  </a:cubicBezTo>
                  <a:cubicBezTo>
                    <a:pt x="407" y="18"/>
                    <a:pt x="407" y="18"/>
                    <a:pt x="407" y="18"/>
                  </a:cubicBezTo>
                  <a:cubicBezTo>
                    <a:pt x="410" y="18"/>
                    <a:pt x="410" y="18"/>
                    <a:pt x="410" y="18"/>
                  </a:cubicBezTo>
                  <a:lnTo>
                    <a:pt x="410" y="6"/>
                  </a:lnTo>
                  <a:close/>
                  <a:moveTo>
                    <a:pt x="430" y="4"/>
                  </a:moveTo>
                  <a:cubicBezTo>
                    <a:pt x="426" y="4"/>
                    <a:pt x="426" y="4"/>
                    <a:pt x="426" y="4"/>
                  </a:cubicBezTo>
                  <a:cubicBezTo>
                    <a:pt x="423" y="15"/>
                    <a:pt x="423" y="15"/>
                    <a:pt x="423" y="15"/>
                  </a:cubicBezTo>
                  <a:cubicBezTo>
                    <a:pt x="419" y="4"/>
                    <a:pt x="419" y="4"/>
                    <a:pt x="419" y="4"/>
                  </a:cubicBezTo>
                  <a:cubicBezTo>
                    <a:pt x="416" y="4"/>
                    <a:pt x="416" y="4"/>
                    <a:pt x="416" y="4"/>
                  </a:cubicBezTo>
                  <a:cubicBezTo>
                    <a:pt x="416" y="18"/>
                    <a:pt x="416" y="18"/>
                    <a:pt x="416" y="18"/>
                  </a:cubicBezTo>
                  <a:cubicBezTo>
                    <a:pt x="418" y="18"/>
                    <a:pt x="418" y="18"/>
                    <a:pt x="418" y="18"/>
                  </a:cubicBezTo>
                  <a:cubicBezTo>
                    <a:pt x="418" y="9"/>
                    <a:pt x="418" y="9"/>
                    <a:pt x="418" y="9"/>
                  </a:cubicBezTo>
                  <a:cubicBezTo>
                    <a:pt x="418" y="9"/>
                    <a:pt x="418" y="7"/>
                    <a:pt x="418" y="6"/>
                  </a:cubicBezTo>
                  <a:cubicBezTo>
                    <a:pt x="418" y="8"/>
                    <a:pt x="419" y="8"/>
                    <a:pt x="419" y="9"/>
                  </a:cubicBezTo>
                  <a:cubicBezTo>
                    <a:pt x="422" y="18"/>
                    <a:pt x="422" y="18"/>
                    <a:pt x="422" y="18"/>
                  </a:cubicBezTo>
                  <a:cubicBezTo>
                    <a:pt x="424" y="18"/>
                    <a:pt x="424" y="18"/>
                    <a:pt x="424" y="18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7"/>
                    <a:pt x="427" y="7"/>
                    <a:pt x="428" y="6"/>
                  </a:cubicBezTo>
                  <a:cubicBezTo>
                    <a:pt x="428" y="7"/>
                    <a:pt x="427" y="8"/>
                    <a:pt x="427" y="9"/>
                  </a:cubicBezTo>
                  <a:cubicBezTo>
                    <a:pt x="427" y="18"/>
                    <a:pt x="427" y="18"/>
                    <a:pt x="427" y="18"/>
                  </a:cubicBezTo>
                  <a:cubicBezTo>
                    <a:pt x="430" y="18"/>
                    <a:pt x="430" y="18"/>
                    <a:pt x="430" y="18"/>
                  </a:cubicBezTo>
                  <a:lnTo>
                    <a:pt x="430" y="4"/>
                  </a:lnTo>
                  <a:close/>
                  <a:moveTo>
                    <a:pt x="381" y="58"/>
                  </a:moveTo>
                  <a:cubicBezTo>
                    <a:pt x="381" y="66"/>
                    <a:pt x="381" y="73"/>
                    <a:pt x="395" y="73"/>
                  </a:cubicBezTo>
                  <a:cubicBezTo>
                    <a:pt x="398" y="73"/>
                    <a:pt x="401" y="73"/>
                    <a:pt x="401" y="70"/>
                  </a:cubicBezTo>
                  <a:cubicBezTo>
                    <a:pt x="401" y="66"/>
                    <a:pt x="399" y="66"/>
                    <a:pt x="396" y="66"/>
                  </a:cubicBezTo>
                  <a:cubicBezTo>
                    <a:pt x="393" y="65"/>
                    <a:pt x="391" y="65"/>
                    <a:pt x="391" y="62"/>
                  </a:cubicBezTo>
                  <a:cubicBezTo>
                    <a:pt x="390" y="61"/>
                    <a:pt x="390" y="60"/>
                    <a:pt x="390" y="54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398" y="28"/>
                    <a:pt x="400" y="28"/>
                    <a:pt x="400" y="24"/>
                  </a:cubicBezTo>
                  <a:cubicBezTo>
                    <a:pt x="400" y="20"/>
                    <a:pt x="398" y="20"/>
                    <a:pt x="397" y="20"/>
                  </a:cubicBezTo>
                  <a:cubicBezTo>
                    <a:pt x="390" y="20"/>
                    <a:pt x="390" y="20"/>
                    <a:pt x="390" y="20"/>
                  </a:cubicBezTo>
                  <a:cubicBezTo>
                    <a:pt x="390" y="8"/>
                    <a:pt x="390" y="8"/>
                    <a:pt x="390" y="8"/>
                  </a:cubicBezTo>
                  <a:cubicBezTo>
                    <a:pt x="390" y="7"/>
                    <a:pt x="390" y="4"/>
                    <a:pt x="386" y="4"/>
                  </a:cubicBezTo>
                  <a:cubicBezTo>
                    <a:pt x="381" y="4"/>
                    <a:pt x="381" y="7"/>
                    <a:pt x="381" y="8"/>
                  </a:cubicBezTo>
                  <a:cubicBezTo>
                    <a:pt x="381" y="20"/>
                    <a:pt x="381" y="20"/>
                    <a:pt x="381" y="20"/>
                  </a:cubicBezTo>
                  <a:cubicBezTo>
                    <a:pt x="375" y="20"/>
                    <a:pt x="375" y="20"/>
                    <a:pt x="375" y="20"/>
                  </a:cubicBezTo>
                  <a:cubicBezTo>
                    <a:pt x="374" y="20"/>
                    <a:pt x="372" y="20"/>
                    <a:pt x="372" y="24"/>
                  </a:cubicBezTo>
                  <a:cubicBezTo>
                    <a:pt x="372" y="28"/>
                    <a:pt x="374" y="28"/>
                    <a:pt x="375" y="28"/>
                  </a:cubicBezTo>
                  <a:cubicBezTo>
                    <a:pt x="381" y="28"/>
                    <a:pt x="381" y="28"/>
                    <a:pt x="381" y="28"/>
                  </a:cubicBezTo>
                  <a:lnTo>
                    <a:pt x="381" y="58"/>
                  </a:lnTo>
                  <a:close/>
                  <a:moveTo>
                    <a:pt x="357" y="6"/>
                  </a:moveTo>
                  <a:cubicBezTo>
                    <a:pt x="357" y="9"/>
                    <a:pt x="359" y="12"/>
                    <a:pt x="362" y="12"/>
                  </a:cubicBezTo>
                  <a:cubicBezTo>
                    <a:pt x="366" y="12"/>
                    <a:pt x="368" y="10"/>
                    <a:pt x="368" y="6"/>
                  </a:cubicBezTo>
                  <a:cubicBezTo>
                    <a:pt x="368" y="2"/>
                    <a:pt x="365" y="0"/>
                    <a:pt x="362" y="0"/>
                  </a:cubicBezTo>
                  <a:cubicBezTo>
                    <a:pt x="359" y="0"/>
                    <a:pt x="357" y="2"/>
                    <a:pt x="357" y="6"/>
                  </a:cubicBezTo>
                  <a:moveTo>
                    <a:pt x="367" y="24"/>
                  </a:moveTo>
                  <a:cubicBezTo>
                    <a:pt x="367" y="23"/>
                    <a:pt x="367" y="19"/>
                    <a:pt x="362" y="19"/>
                  </a:cubicBezTo>
                  <a:cubicBezTo>
                    <a:pt x="358" y="19"/>
                    <a:pt x="358" y="23"/>
                    <a:pt x="358" y="24"/>
                  </a:cubicBezTo>
                  <a:cubicBezTo>
                    <a:pt x="358" y="69"/>
                    <a:pt x="358" y="69"/>
                    <a:pt x="358" y="69"/>
                  </a:cubicBezTo>
                  <a:cubicBezTo>
                    <a:pt x="358" y="72"/>
                    <a:pt x="360" y="73"/>
                    <a:pt x="363" y="73"/>
                  </a:cubicBezTo>
                  <a:cubicBezTo>
                    <a:pt x="365" y="73"/>
                    <a:pt x="366" y="72"/>
                    <a:pt x="367" y="71"/>
                  </a:cubicBezTo>
                  <a:cubicBezTo>
                    <a:pt x="367" y="71"/>
                    <a:pt x="367" y="70"/>
                    <a:pt x="367" y="69"/>
                  </a:cubicBezTo>
                  <a:lnTo>
                    <a:pt x="367" y="24"/>
                  </a:lnTo>
                  <a:close/>
                  <a:moveTo>
                    <a:pt x="306" y="5"/>
                  </a:moveTo>
                  <a:cubicBezTo>
                    <a:pt x="306" y="3"/>
                    <a:pt x="305" y="0"/>
                    <a:pt x="301" y="0"/>
                  </a:cubicBezTo>
                  <a:cubicBezTo>
                    <a:pt x="296" y="0"/>
                    <a:pt x="296" y="4"/>
                    <a:pt x="296" y="5"/>
                  </a:cubicBezTo>
                  <a:cubicBezTo>
                    <a:pt x="296" y="69"/>
                    <a:pt x="296" y="69"/>
                    <a:pt x="296" y="69"/>
                  </a:cubicBezTo>
                  <a:cubicBezTo>
                    <a:pt x="296" y="70"/>
                    <a:pt x="297" y="73"/>
                    <a:pt x="301" y="73"/>
                  </a:cubicBezTo>
                  <a:cubicBezTo>
                    <a:pt x="305" y="73"/>
                    <a:pt x="306" y="70"/>
                    <a:pt x="306" y="69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7" y="37"/>
                    <a:pt x="317" y="37"/>
                    <a:pt x="317" y="37"/>
                  </a:cubicBezTo>
                  <a:cubicBezTo>
                    <a:pt x="343" y="71"/>
                    <a:pt x="343" y="71"/>
                    <a:pt x="343" y="71"/>
                  </a:cubicBezTo>
                  <a:cubicBezTo>
                    <a:pt x="344" y="72"/>
                    <a:pt x="345" y="73"/>
                    <a:pt x="348" y="73"/>
                  </a:cubicBezTo>
                  <a:cubicBezTo>
                    <a:pt x="351" y="73"/>
                    <a:pt x="353" y="71"/>
                    <a:pt x="353" y="68"/>
                  </a:cubicBezTo>
                  <a:cubicBezTo>
                    <a:pt x="353" y="67"/>
                    <a:pt x="353" y="67"/>
                    <a:pt x="352" y="66"/>
                  </a:cubicBezTo>
                  <a:cubicBezTo>
                    <a:pt x="324" y="31"/>
                    <a:pt x="324" y="31"/>
                    <a:pt x="324" y="31"/>
                  </a:cubicBezTo>
                  <a:cubicBezTo>
                    <a:pt x="347" y="8"/>
                    <a:pt x="347" y="8"/>
                    <a:pt x="347" y="8"/>
                  </a:cubicBezTo>
                  <a:cubicBezTo>
                    <a:pt x="348" y="7"/>
                    <a:pt x="349" y="6"/>
                    <a:pt x="349" y="5"/>
                  </a:cubicBezTo>
                  <a:cubicBezTo>
                    <a:pt x="349" y="3"/>
                    <a:pt x="347" y="0"/>
                    <a:pt x="344" y="0"/>
                  </a:cubicBezTo>
                  <a:cubicBezTo>
                    <a:pt x="342" y="0"/>
                    <a:pt x="341" y="1"/>
                    <a:pt x="341" y="2"/>
                  </a:cubicBezTo>
                  <a:cubicBezTo>
                    <a:pt x="306" y="37"/>
                    <a:pt x="306" y="37"/>
                    <a:pt x="306" y="37"/>
                  </a:cubicBezTo>
                  <a:lnTo>
                    <a:pt x="306" y="5"/>
                  </a:lnTo>
                  <a:close/>
                  <a:moveTo>
                    <a:pt x="264" y="35"/>
                  </a:moveTo>
                  <a:cubicBezTo>
                    <a:pt x="263" y="35"/>
                    <a:pt x="260" y="35"/>
                    <a:pt x="260" y="39"/>
                  </a:cubicBezTo>
                  <a:cubicBezTo>
                    <a:pt x="260" y="43"/>
                    <a:pt x="263" y="43"/>
                    <a:pt x="264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5" y="43"/>
                    <a:pt x="286" y="42"/>
                    <a:pt x="286" y="39"/>
                  </a:cubicBezTo>
                  <a:cubicBezTo>
                    <a:pt x="286" y="35"/>
                    <a:pt x="283" y="35"/>
                    <a:pt x="282" y="35"/>
                  </a:cubicBezTo>
                  <a:lnTo>
                    <a:pt x="264" y="35"/>
                  </a:lnTo>
                  <a:close/>
                  <a:moveTo>
                    <a:pt x="228" y="66"/>
                  </a:moveTo>
                  <a:cubicBezTo>
                    <a:pt x="223" y="66"/>
                    <a:pt x="219" y="64"/>
                    <a:pt x="217" y="61"/>
                  </a:cubicBezTo>
                  <a:cubicBezTo>
                    <a:pt x="214" y="57"/>
                    <a:pt x="213" y="52"/>
                    <a:pt x="213" y="47"/>
                  </a:cubicBezTo>
                  <a:cubicBezTo>
                    <a:pt x="213" y="42"/>
                    <a:pt x="214" y="36"/>
                    <a:pt x="216" y="33"/>
                  </a:cubicBezTo>
                  <a:cubicBezTo>
                    <a:pt x="220" y="27"/>
                    <a:pt x="226" y="27"/>
                    <a:pt x="228" y="27"/>
                  </a:cubicBezTo>
                  <a:cubicBezTo>
                    <a:pt x="241" y="27"/>
                    <a:pt x="244" y="37"/>
                    <a:pt x="244" y="47"/>
                  </a:cubicBezTo>
                  <a:cubicBezTo>
                    <a:pt x="244" y="50"/>
                    <a:pt x="244" y="56"/>
                    <a:pt x="240" y="61"/>
                  </a:cubicBezTo>
                  <a:cubicBezTo>
                    <a:pt x="237" y="65"/>
                    <a:pt x="233" y="66"/>
                    <a:pt x="228" y="66"/>
                  </a:cubicBezTo>
                  <a:moveTo>
                    <a:pt x="254" y="46"/>
                  </a:moveTo>
                  <a:cubicBezTo>
                    <a:pt x="254" y="29"/>
                    <a:pt x="244" y="19"/>
                    <a:pt x="229" y="19"/>
                  </a:cubicBezTo>
                  <a:cubicBezTo>
                    <a:pt x="224" y="19"/>
                    <a:pt x="216" y="20"/>
                    <a:pt x="210" y="27"/>
                  </a:cubicBezTo>
                  <a:cubicBezTo>
                    <a:pt x="204" y="33"/>
                    <a:pt x="203" y="42"/>
                    <a:pt x="203" y="47"/>
                  </a:cubicBezTo>
                  <a:cubicBezTo>
                    <a:pt x="203" y="50"/>
                    <a:pt x="203" y="60"/>
                    <a:pt x="210" y="67"/>
                  </a:cubicBezTo>
                  <a:cubicBezTo>
                    <a:pt x="216" y="73"/>
                    <a:pt x="223" y="74"/>
                    <a:pt x="228" y="74"/>
                  </a:cubicBezTo>
                  <a:cubicBezTo>
                    <a:pt x="233" y="74"/>
                    <a:pt x="241" y="73"/>
                    <a:pt x="247" y="66"/>
                  </a:cubicBezTo>
                  <a:cubicBezTo>
                    <a:pt x="253" y="60"/>
                    <a:pt x="254" y="51"/>
                    <a:pt x="254" y="46"/>
                  </a:cubicBezTo>
                  <a:moveTo>
                    <a:pt x="182" y="24"/>
                  </a:moveTo>
                  <a:cubicBezTo>
                    <a:pt x="182" y="22"/>
                    <a:pt x="181" y="19"/>
                    <a:pt x="177" y="19"/>
                  </a:cubicBezTo>
                  <a:cubicBezTo>
                    <a:pt x="173" y="19"/>
                    <a:pt x="173" y="22"/>
                    <a:pt x="173" y="24"/>
                  </a:cubicBezTo>
                  <a:cubicBezTo>
                    <a:pt x="173" y="69"/>
                    <a:pt x="173" y="69"/>
                    <a:pt x="173" y="69"/>
                  </a:cubicBezTo>
                  <a:cubicBezTo>
                    <a:pt x="173" y="71"/>
                    <a:pt x="173" y="73"/>
                    <a:pt x="177" y="73"/>
                  </a:cubicBezTo>
                  <a:cubicBezTo>
                    <a:pt x="182" y="73"/>
                    <a:pt x="182" y="71"/>
                    <a:pt x="182" y="6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3"/>
                    <a:pt x="182" y="36"/>
                    <a:pt x="189" y="31"/>
                  </a:cubicBezTo>
                  <a:cubicBezTo>
                    <a:pt x="191" y="29"/>
                    <a:pt x="194" y="29"/>
                    <a:pt x="197" y="28"/>
                  </a:cubicBezTo>
                  <a:cubicBezTo>
                    <a:pt x="198" y="28"/>
                    <a:pt x="201" y="28"/>
                    <a:pt x="201" y="24"/>
                  </a:cubicBezTo>
                  <a:cubicBezTo>
                    <a:pt x="201" y="19"/>
                    <a:pt x="196" y="19"/>
                    <a:pt x="195" y="19"/>
                  </a:cubicBezTo>
                  <a:cubicBezTo>
                    <a:pt x="189" y="19"/>
                    <a:pt x="183" y="23"/>
                    <a:pt x="182" y="29"/>
                  </a:cubicBezTo>
                  <a:lnTo>
                    <a:pt x="182" y="24"/>
                  </a:lnTo>
                  <a:close/>
                  <a:moveTo>
                    <a:pt x="151" y="47"/>
                  </a:moveTo>
                  <a:cubicBezTo>
                    <a:pt x="151" y="49"/>
                    <a:pt x="151" y="60"/>
                    <a:pt x="142" y="65"/>
                  </a:cubicBezTo>
                  <a:cubicBezTo>
                    <a:pt x="140" y="66"/>
                    <a:pt x="138" y="66"/>
                    <a:pt x="136" y="66"/>
                  </a:cubicBezTo>
                  <a:cubicBezTo>
                    <a:pt x="124" y="66"/>
                    <a:pt x="121" y="55"/>
                    <a:pt x="121" y="47"/>
                  </a:cubicBezTo>
                  <a:cubicBezTo>
                    <a:pt x="121" y="44"/>
                    <a:pt x="122" y="42"/>
                    <a:pt x="122" y="40"/>
                  </a:cubicBezTo>
                  <a:cubicBezTo>
                    <a:pt x="123" y="32"/>
                    <a:pt x="127" y="27"/>
                    <a:pt x="135" y="27"/>
                  </a:cubicBezTo>
                  <a:cubicBezTo>
                    <a:pt x="139" y="27"/>
                    <a:pt x="144" y="28"/>
                    <a:pt x="148" y="33"/>
                  </a:cubicBezTo>
                  <a:cubicBezTo>
                    <a:pt x="150" y="37"/>
                    <a:pt x="151" y="42"/>
                    <a:pt x="151" y="47"/>
                  </a:cubicBezTo>
                  <a:moveTo>
                    <a:pt x="160" y="5"/>
                  </a:moveTo>
                  <a:cubicBezTo>
                    <a:pt x="160" y="3"/>
                    <a:pt x="159" y="2"/>
                    <a:pt x="157" y="1"/>
                  </a:cubicBezTo>
                  <a:cubicBezTo>
                    <a:pt x="156" y="0"/>
                    <a:pt x="155" y="0"/>
                    <a:pt x="155" y="0"/>
                  </a:cubicBezTo>
                  <a:cubicBezTo>
                    <a:pt x="153" y="0"/>
                    <a:pt x="152" y="1"/>
                    <a:pt x="151" y="3"/>
                  </a:cubicBezTo>
                  <a:cubicBezTo>
                    <a:pt x="151" y="3"/>
                    <a:pt x="151" y="4"/>
                    <a:pt x="151" y="5"/>
                  </a:cubicBezTo>
                  <a:cubicBezTo>
                    <a:pt x="151" y="27"/>
                    <a:pt x="151" y="27"/>
                    <a:pt x="151" y="27"/>
                  </a:cubicBezTo>
                  <a:cubicBezTo>
                    <a:pt x="149" y="25"/>
                    <a:pt x="145" y="19"/>
                    <a:pt x="134" y="19"/>
                  </a:cubicBezTo>
                  <a:cubicBezTo>
                    <a:pt x="117" y="19"/>
                    <a:pt x="112" y="33"/>
                    <a:pt x="112" y="46"/>
                  </a:cubicBezTo>
                  <a:cubicBezTo>
                    <a:pt x="112" y="61"/>
                    <a:pt x="118" y="74"/>
                    <a:pt x="134" y="74"/>
                  </a:cubicBezTo>
                  <a:cubicBezTo>
                    <a:pt x="139" y="74"/>
                    <a:pt x="143" y="73"/>
                    <a:pt x="146" y="71"/>
                  </a:cubicBezTo>
                  <a:cubicBezTo>
                    <a:pt x="149" y="69"/>
                    <a:pt x="150" y="68"/>
                    <a:pt x="151" y="67"/>
                  </a:cubicBezTo>
                  <a:cubicBezTo>
                    <a:pt x="151" y="69"/>
                    <a:pt x="151" y="70"/>
                    <a:pt x="151" y="71"/>
                  </a:cubicBezTo>
                  <a:cubicBezTo>
                    <a:pt x="151" y="72"/>
                    <a:pt x="153" y="73"/>
                    <a:pt x="155" y="73"/>
                  </a:cubicBezTo>
                  <a:cubicBezTo>
                    <a:pt x="159" y="73"/>
                    <a:pt x="160" y="70"/>
                    <a:pt x="160" y="69"/>
                  </a:cubicBezTo>
                  <a:lnTo>
                    <a:pt x="160" y="5"/>
                  </a:lnTo>
                  <a:close/>
                  <a:moveTo>
                    <a:pt x="73" y="22"/>
                  </a:moveTo>
                  <a:cubicBezTo>
                    <a:pt x="73" y="21"/>
                    <a:pt x="72" y="19"/>
                    <a:pt x="69" y="19"/>
                  </a:cubicBezTo>
                  <a:cubicBezTo>
                    <a:pt x="66" y="19"/>
                    <a:pt x="64" y="21"/>
                    <a:pt x="64" y="24"/>
                  </a:cubicBezTo>
                  <a:cubicBezTo>
                    <a:pt x="64" y="25"/>
                    <a:pt x="64" y="25"/>
                    <a:pt x="64" y="26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1" y="77"/>
                    <a:pt x="81" y="78"/>
                    <a:pt x="79" y="80"/>
                  </a:cubicBezTo>
                  <a:cubicBezTo>
                    <a:pt x="78" y="82"/>
                    <a:pt x="75" y="83"/>
                    <a:pt x="73" y="83"/>
                  </a:cubicBezTo>
                  <a:cubicBezTo>
                    <a:pt x="72" y="83"/>
                    <a:pt x="69" y="82"/>
                    <a:pt x="69" y="82"/>
                  </a:cubicBezTo>
                  <a:cubicBezTo>
                    <a:pt x="68" y="82"/>
                    <a:pt x="67" y="82"/>
                    <a:pt x="67" y="83"/>
                  </a:cubicBezTo>
                  <a:cubicBezTo>
                    <a:pt x="66" y="83"/>
                    <a:pt x="66" y="85"/>
                    <a:pt x="66" y="86"/>
                  </a:cubicBezTo>
                  <a:cubicBezTo>
                    <a:pt x="66" y="90"/>
                    <a:pt x="68" y="91"/>
                    <a:pt x="73" y="91"/>
                  </a:cubicBezTo>
                  <a:cubicBezTo>
                    <a:pt x="85" y="91"/>
                    <a:pt x="88" y="84"/>
                    <a:pt x="91" y="74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4"/>
                    <a:pt x="108" y="24"/>
                  </a:cubicBezTo>
                  <a:cubicBezTo>
                    <a:pt x="108" y="21"/>
                    <a:pt x="106" y="19"/>
                    <a:pt x="103" y="19"/>
                  </a:cubicBezTo>
                  <a:cubicBezTo>
                    <a:pt x="100" y="19"/>
                    <a:pt x="99" y="21"/>
                    <a:pt x="99" y="22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8"/>
                    <a:pt x="89" y="53"/>
                    <a:pt x="89" y="54"/>
                  </a:cubicBezTo>
                  <a:cubicBezTo>
                    <a:pt x="88" y="57"/>
                    <a:pt x="87" y="59"/>
                    <a:pt x="87" y="62"/>
                  </a:cubicBezTo>
                  <a:cubicBezTo>
                    <a:pt x="86" y="60"/>
                    <a:pt x="86" y="58"/>
                    <a:pt x="85" y="54"/>
                  </a:cubicBezTo>
                  <a:lnTo>
                    <a:pt x="73" y="22"/>
                  </a:lnTo>
                  <a:close/>
                  <a:moveTo>
                    <a:pt x="47" y="69"/>
                  </a:moveTo>
                  <a:cubicBezTo>
                    <a:pt x="47" y="70"/>
                    <a:pt x="48" y="73"/>
                    <a:pt x="52" y="73"/>
                  </a:cubicBezTo>
                  <a:cubicBezTo>
                    <a:pt x="54" y="73"/>
                    <a:pt x="56" y="72"/>
                    <a:pt x="56" y="71"/>
                  </a:cubicBezTo>
                  <a:cubicBezTo>
                    <a:pt x="57" y="70"/>
                    <a:pt x="57" y="70"/>
                    <a:pt x="57" y="6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6" y="0"/>
                    <a:pt x="52" y="0"/>
                  </a:cubicBezTo>
                  <a:cubicBezTo>
                    <a:pt x="49" y="0"/>
                    <a:pt x="48" y="2"/>
                    <a:pt x="48" y="3"/>
                  </a:cubicBezTo>
                  <a:cubicBezTo>
                    <a:pt x="47" y="3"/>
                    <a:pt x="47" y="4"/>
                    <a:pt x="47" y="5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10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1" y="0"/>
                    <a:pt x="0" y="4"/>
                    <a:pt x="0" y="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0"/>
                    <a:pt x="1" y="72"/>
                    <a:pt x="3" y="73"/>
                  </a:cubicBezTo>
                  <a:cubicBezTo>
                    <a:pt x="3" y="73"/>
                    <a:pt x="4" y="73"/>
                    <a:pt x="5" y="73"/>
                  </a:cubicBezTo>
                  <a:cubicBezTo>
                    <a:pt x="9" y="73"/>
                    <a:pt x="10" y="70"/>
                    <a:pt x="10" y="6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47" y="40"/>
                    <a:pt x="47" y="40"/>
                    <a:pt x="47" y="40"/>
                  </a:cubicBezTo>
                  <a:lnTo>
                    <a:pt x="47" y="6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428B5FFB-98B0-4849-9E8F-1CE8E38839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93213" y="6146800"/>
              <a:ext cx="1274763" cy="330200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D44FDAC-07C9-4888-8618-7FDEFF1ADA78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13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: övre hörn, ett rundat och ett klippt 8">
            <a:extLst>
              <a:ext uri="{FF2B5EF4-FFF2-40B4-BE49-F238E27FC236}">
                <a16:creationId xmlns:a16="http://schemas.microsoft.com/office/drawing/2014/main" id="{DB4F11C9-1898-47B8-BFBA-B64BDBC711AC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ktangel: övre hörn, ett rundat och ett klippt 6">
            <a:extLst>
              <a:ext uri="{FF2B5EF4-FFF2-40B4-BE49-F238E27FC236}">
                <a16:creationId xmlns:a16="http://schemas.microsoft.com/office/drawing/2014/main" id="{2F5989B4-053B-45A3-8831-4FD01102D652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88703749-B591-4C0F-BD0A-30AE1D4E535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45752" y="6146800"/>
            <a:ext cx="1420812" cy="331787"/>
          </a:xfrm>
          <a:custGeom>
            <a:avLst/>
            <a:gdLst>
              <a:gd name="T0" fmla="*/ 425 w 445"/>
              <a:gd name="T1" fmla="*/ 4 h 102"/>
              <a:gd name="T2" fmla="*/ 416 w 445"/>
              <a:gd name="T3" fmla="*/ 7 h 102"/>
              <a:gd name="T4" fmla="*/ 419 w 445"/>
              <a:gd name="T5" fmla="*/ 7 h 102"/>
              <a:gd name="T6" fmla="*/ 436 w 445"/>
              <a:gd name="T7" fmla="*/ 19 h 102"/>
              <a:gd name="T8" fmla="*/ 427 w 445"/>
              <a:gd name="T9" fmla="*/ 23 h 102"/>
              <a:gd name="T10" fmla="*/ 430 w 445"/>
              <a:gd name="T11" fmla="*/ 8 h 102"/>
              <a:gd name="T12" fmla="*/ 437 w 445"/>
              <a:gd name="T13" fmla="*/ 23 h 102"/>
              <a:gd name="T14" fmla="*/ 442 w 445"/>
              <a:gd name="T15" fmla="*/ 11 h 102"/>
              <a:gd name="T16" fmla="*/ 445 w 445"/>
              <a:gd name="T17" fmla="*/ 4 h 102"/>
              <a:gd name="T18" fmla="*/ 366 w 445"/>
              <a:gd name="T19" fmla="*/ 86 h 102"/>
              <a:gd name="T20" fmla="*/ 388 w 445"/>
              <a:gd name="T21" fmla="*/ 65 h 102"/>
              <a:gd name="T22" fmla="*/ 409 w 445"/>
              <a:gd name="T23" fmla="*/ 33 h 102"/>
              <a:gd name="T24" fmla="*/ 360 w 445"/>
              <a:gd name="T25" fmla="*/ 51 h 102"/>
              <a:gd name="T26" fmla="*/ 392 w 445"/>
              <a:gd name="T27" fmla="*/ 49 h 102"/>
              <a:gd name="T28" fmla="*/ 342 w 445"/>
              <a:gd name="T29" fmla="*/ 70 h 102"/>
              <a:gd name="T30" fmla="*/ 377 w 445"/>
              <a:gd name="T31" fmla="*/ 96 h 102"/>
              <a:gd name="T32" fmla="*/ 403 w 445"/>
              <a:gd name="T33" fmla="*/ 86 h 102"/>
              <a:gd name="T34" fmla="*/ 332 w 445"/>
              <a:gd name="T35" fmla="*/ 31 h 102"/>
              <a:gd name="T36" fmla="*/ 293 w 445"/>
              <a:gd name="T37" fmla="*/ 28 h 102"/>
              <a:gd name="T38" fmla="*/ 276 w 445"/>
              <a:gd name="T39" fmla="*/ 40 h 102"/>
              <a:gd name="T40" fmla="*/ 270 w 445"/>
              <a:gd name="T41" fmla="*/ 101 h 102"/>
              <a:gd name="T42" fmla="*/ 290 w 445"/>
              <a:gd name="T43" fmla="*/ 60 h 102"/>
              <a:gd name="T44" fmla="*/ 315 w 445"/>
              <a:gd name="T45" fmla="*/ 50 h 102"/>
              <a:gd name="T46" fmla="*/ 306 w 445"/>
              <a:gd name="T47" fmla="*/ 98 h 102"/>
              <a:gd name="T48" fmla="*/ 326 w 445"/>
              <a:gd name="T49" fmla="*/ 88 h 102"/>
              <a:gd name="T50" fmla="*/ 271 w 445"/>
              <a:gd name="T51" fmla="*/ 10 h 102"/>
              <a:gd name="T52" fmla="*/ 258 w 445"/>
              <a:gd name="T53" fmla="*/ 21 h 102"/>
              <a:gd name="T54" fmla="*/ 237 w 445"/>
              <a:gd name="T55" fmla="*/ 101 h 102"/>
              <a:gd name="T56" fmla="*/ 263 w 445"/>
              <a:gd name="T57" fmla="*/ 40 h 102"/>
              <a:gd name="T58" fmla="*/ 248 w 445"/>
              <a:gd name="T59" fmla="*/ 30 h 102"/>
              <a:gd name="T60" fmla="*/ 198 w 445"/>
              <a:gd name="T61" fmla="*/ 40 h 102"/>
              <a:gd name="T62" fmla="*/ 177 w 445"/>
              <a:gd name="T63" fmla="*/ 44 h 102"/>
              <a:gd name="T64" fmla="*/ 207 w 445"/>
              <a:gd name="T65" fmla="*/ 89 h 102"/>
              <a:gd name="T66" fmla="*/ 230 w 445"/>
              <a:gd name="T67" fmla="*/ 28 h 102"/>
              <a:gd name="T68" fmla="*/ 197 w 445"/>
              <a:gd name="T69" fmla="*/ 78 h 102"/>
              <a:gd name="T70" fmla="*/ 141 w 445"/>
              <a:gd name="T71" fmla="*/ 77 h 102"/>
              <a:gd name="T72" fmla="*/ 114 w 445"/>
              <a:gd name="T73" fmla="*/ 78 h 102"/>
              <a:gd name="T74" fmla="*/ 141 w 445"/>
              <a:gd name="T75" fmla="*/ 77 h 102"/>
              <a:gd name="T76" fmla="*/ 144 w 445"/>
              <a:gd name="T77" fmla="*/ 27 h 102"/>
              <a:gd name="T78" fmla="*/ 124 w 445"/>
              <a:gd name="T79" fmla="*/ 47 h 102"/>
              <a:gd name="T80" fmla="*/ 136 w 445"/>
              <a:gd name="T81" fmla="*/ 54 h 102"/>
              <a:gd name="T82" fmla="*/ 94 w 445"/>
              <a:gd name="T83" fmla="*/ 79 h 102"/>
              <a:gd name="T84" fmla="*/ 137 w 445"/>
              <a:gd name="T85" fmla="*/ 93 h 102"/>
              <a:gd name="T86" fmla="*/ 167 w 445"/>
              <a:gd name="T87" fmla="*/ 56 h 102"/>
              <a:gd name="T88" fmla="*/ 26 w 445"/>
              <a:gd name="T89" fmla="*/ 6 h 102"/>
              <a:gd name="T90" fmla="*/ 3 w 445"/>
              <a:gd name="T91" fmla="*/ 98 h 102"/>
              <a:gd name="T92" fmla="*/ 34 w 445"/>
              <a:gd name="T93" fmla="*/ 46 h 102"/>
              <a:gd name="T94" fmla="*/ 64 w 445"/>
              <a:gd name="T95" fmla="*/ 101 h 102"/>
              <a:gd name="T96" fmla="*/ 99 w 445"/>
              <a:gd name="T97" fmla="*/ 2 h 102"/>
              <a:gd name="T98" fmla="*/ 81 w 445"/>
              <a:gd name="T99" fmla="*/ 14 h 102"/>
              <a:gd name="T100" fmla="*/ 67 w 445"/>
              <a:gd name="T101" fmla="*/ 6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45" h="102">
                <a:moveTo>
                  <a:pt x="419" y="7"/>
                </a:moveTo>
                <a:cubicBezTo>
                  <a:pt x="425" y="7"/>
                  <a:pt x="425" y="7"/>
                  <a:pt x="425" y="7"/>
                </a:cubicBezTo>
                <a:cubicBezTo>
                  <a:pt x="425" y="4"/>
                  <a:pt x="425" y="4"/>
                  <a:pt x="425" y="4"/>
                </a:cubicBezTo>
                <a:cubicBezTo>
                  <a:pt x="410" y="4"/>
                  <a:pt x="410" y="4"/>
                  <a:pt x="410" y="4"/>
                </a:cubicBezTo>
                <a:cubicBezTo>
                  <a:pt x="410" y="7"/>
                  <a:pt x="410" y="7"/>
                  <a:pt x="410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23"/>
                  <a:pt x="416" y="23"/>
                  <a:pt x="416" y="23"/>
                </a:cubicBezTo>
                <a:cubicBezTo>
                  <a:pt x="419" y="23"/>
                  <a:pt x="419" y="23"/>
                  <a:pt x="419" y="23"/>
                </a:cubicBezTo>
                <a:lnTo>
                  <a:pt x="419" y="7"/>
                </a:lnTo>
                <a:close/>
                <a:moveTo>
                  <a:pt x="445" y="4"/>
                </a:moveTo>
                <a:cubicBezTo>
                  <a:pt x="440" y="4"/>
                  <a:pt x="440" y="4"/>
                  <a:pt x="440" y="4"/>
                </a:cubicBezTo>
                <a:cubicBezTo>
                  <a:pt x="436" y="19"/>
                  <a:pt x="436" y="19"/>
                  <a:pt x="436" y="19"/>
                </a:cubicBezTo>
                <a:cubicBezTo>
                  <a:pt x="431" y="4"/>
                  <a:pt x="431" y="4"/>
                  <a:pt x="431" y="4"/>
                </a:cubicBezTo>
                <a:cubicBezTo>
                  <a:pt x="427" y="4"/>
                  <a:pt x="427" y="4"/>
                  <a:pt x="427" y="4"/>
                </a:cubicBezTo>
                <a:cubicBezTo>
                  <a:pt x="427" y="23"/>
                  <a:pt x="427" y="23"/>
                  <a:pt x="427" y="23"/>
                </a:cubicBezTo>
                <a:cubicBezTo>
                  <a:pt x="430" y="23"/>
                  <a:pt x="430" y="23"/>
                  <a:pt x="430" y="23"/>
                </a:cubicBezTo>
                <a:cubicBezTo>
                  <a:pt x="430" y="11"/>
                  <a:pt x="430" y="11"/>
                  <a:pt x="430" y="11"/>
                </a:cubicBezTo>
                <a:cubicBezTo>
                  <a:pt x="430" y="10"/>
                  <a:pt x="430" y="9"/>
                  <a:pt x="430" y="8"/>
                </a:cubicBezTo>
                <a:cubicBezTo>
                  <a:pt x="430" y="10"/>
                  <a:pt x="430" y="10"/>
                  <a:pt x="431" y="11"/>
                </a:cubicBezTo>
                <a:cubicBezTo>
                  <a:pt x="434" y="23"/>
                  <a:pt x="434" y="23"/>
                  <a:pt x="434" y="23"/>
                </a:cubicBezTo>
                <a:cubicBezTo>
                  <a:pt x="437" y="23"/>
                  <a:pt x="437" y="23"/>
                  <a:pt x="437" y="23"/>
                </a:cubicBezTo>
                <a:cubicBezTo>
                  <a:pt x="441" y="11"/>
                  <a:pt x="441" y="11"/>
                  <a:pt x="441" y="11"/>
                </a:cubicBezTo>
                <a:cubicBezTo>
                  <a:pt x="442" y="9"/>
                  <a:pt x="442" y="9"/>
                  <a:pt x="442" y="8"/>
                </a:cubicBezTo>
                <a:cubicBezTo>
                  <a:pt x="442" y="8"/>
                  <a:pt x="442" y="10"/>
                  <a:pt x="442" y="11"/>
                </a:cubicBezTo>
                <a:cubicBezTo>
                  <a:pt x="442" y="23"/>
                  <a:pt x="442" y="23"/>
                  <a:pt x="442" y="23"/>
                </a:cubicBezTo>
                <a:cubicBezTo>
                  <a:pt x="445" y="23"/>
                  <a:pt x="445" y="23"/>
                  <a:pt x="445" y="23"/>
                </a:cubicBezTo>
                <a:lnTo>
                  <a:pt x="445" y="4"/>
                </a:lnTo>
                <a:close/>
                <a:moveTo>
                  <a:pt x="385" y="77"/>
                </a:moveTo>
                <a:cubicBezTo>
                  <a:pt x="384" y="78"/>
                  <a:pt x="381" y="81"/>
                  <a:pt x="375" y="84"/>
                </a:cubicBezTo>
                <a:cubicBezTo>
                  <a:pt x="371" y="86"/>
                  <a:pt x="368" y="86"/>
                  <a:pt x="366" y="86"/>
                </a:cubicBezTo>
                <a:cubicBezTo>
                  <a:pt x="361" y="86"/>
                  <a:pt x="358" y="83"/>
                  <a:pt x="359" y="78"/>
                </a:cubicBezTo>
                <a:cubicBezTo>
                  <a:pt x="361" y="71"/>
                  <a:pt x="368" y="70"/>
                  <a:pt x="374" y="69"/>
                </a:cubicBezTo>
                <a:cubicBezTo>
                  <a:pt x="384" y="67"/>
                  <a:pt x="385" y="66"/>
                  <a:pt x="388" y="65"/>
                </a:cubicBezTo>
                <a:lnTo>
                  <a:pt x="385" y="77"/>
                </a:lnTo>
                <a:close/>
                <a:moveTo>
                  <a:pt x="411" y="56"/>
                </a:moveTo>
                <a:cubicBezTo>
                  <a:pt x="413" y="49"/>
                  <a:pt x="415" y="40"/>
                  <a:pt x="409" y="33"/>
                </a:cubicBezTo>
                <a:cubicBezTo>
                  <a:pt x="406" y="30"/>
                  <a:pt x="401" y="27"/>
                  <a:pt x="388" y="27"/>
                </a:cubicBezTo>
                <a:cubicBezTo>
                  <a:pt x="365" y="27"/>
                  <a:pt x="355" y="36"/>
                  <a:pt x="354" y="43"/>
                </a:cubicBezTo>
                <a:cubicBezTo>
                  <a:pt x="352" y="48"/>
                  <a:pt x="356" y="51"/>
                  <a:pt x="360" y="51"/>
                </a:cubicBezTo>
                <a:cubicBezTo>
                  <a:pt x="364" y="51"/>
                  <a:pt x="368" y="48"/>
                  <a:pt x="369" y="47"/>
                </a:cubicBezTo>
                <a:cubicBezTo>
                  <a:pt x="372" y="45"/>
                  <a:pt x="374" y="42"/>
                  <a:pt x="382" y="42"/>
                </a:cubicBezTo>
                <a:cubicBezTo>
                  <a:pt x="385" y="42"/>
                  <a:pt x="394" y="42"/>
                  <a:pt x="392" y="49"/>
                </a:cubicBezTo>
                <a:cubicBezTo>
                  <a:pt x="391" y="52"/>
                  <a:pt x="388" y="53"/>
                  <a:pt x="381" y="54"/>
                </a:cubicBezTo>
                <a:cubicBezTo>
                  <a:pt x="364" y="57"/>
                  <a:pt x="358" y="58"/>
                  <a:pt x="352" y="62"/>
                </a:cubicBezTo>
                <a:cubicBezTo>
                  <a:pt x="349" y="63"/>
                  <a:pt x="345" y="65"/>
                  <a:pt x="342" y="70"/>
                </a:cubicBezTo>
                <a:cubicBezTo>
                  <a:pt x="341" y="72"/>
                  <a:pt x="339" y="75"/>
                  <a:pt x="338" y="79"/>
                </a:cubicBezTo>
                <a:cubicBezTo>
                  <a:pt x="335" y="93"/>
                  <a:pt x="342" y="102"/>
                  <a:pt x="357" y="102"/>
                </a:cubicBezTo>
                <a:cubicBezTo>
                  <a:pt x="363" y="102"/>
                  <a:pt x="370" y="100"/>
                  <a:pt x="377" y="96"/>
                </a:cubicBezTo>
                <a:cubicBezTo>
                  <a:pt x="379" y="95"/>
                  <a:pt x="380" y="94"/>
                  <a:pt x="382" y="93"/>
                </a:cubicBezTo>
                <a:cubicBezTo>
                  <a:pt x="382" y="96"/>
                  <a:pt x="382" y="101"/>
                  <a:pt x="389" y="101"/>
                </a:cubicBezTo>
                <a:cubicBezTo>
                  <a:pt x="399" y="101"/>
                  <a:pt x="401" y="91"/>
                  <a:pt x="403" y="86"/>
                </a:cubicBezTo>
                <a:lnTo>
                  <a:pt x="411" y="56"/>
                </a:lnTo>
                <a:close/>
                <a:moveTo>
                  <a:pt x="336" y="53"/>
                </a:moveTo>
                <a:cubicBezTo>
                  <a:pt x="338" y="47"/>
                  <a:pt x="339" y="38"/>
                  <a:pt x="332" y="31"/>
                </a:cubicBezTo>
                <a:cubicBezTo>
                  <a:pt x="329" y="29"/>
                  <a:pt x="325" y="27"/>
                  <a:pt x="319" y="27"/>
                </a:cubicBezTo>
                <a:cubicBezTo>
                  <a:pt x="307" y="27"/>
                  <a:pt x="300" y="34"/>
                  <a:pt x="297" y="37"/>
                </a:cubicBezTo>
                <a:cubicBezTo>
                  <a:pt x="297" y="34"/>
                  <a:pt x="297" y="30"/>
                  <a:pt x="293" y="28"/>
                </a:cubicBezTo>
                <a:cubicBezTo>
                  <a:pt x="291" y="28"/>
                  <a:pt x="290" y="28"/>
                  <a:pt x="289" y="28"/>
                </a:cubicBezTo>
                <a:cubicBezTo>
                  <a:pt x="286" y="28"/>
                  <a:pt x="283" y="29"/>
                  <a:pt x="282" y="30"/>
                </a:cubicBezTo>
                <a:cubicBezTo>
                  <a:pt x="278" y="33"/>
                  <a:pt x="277" y="36"/>
                  <a:pt x="276" y="40"/>
                </a:cubicBezTo>
                <a:cubicBezTo>
                  <a:pt x="263" y="89"/>
                  <a:pt x="263" y="89"/>
                  <a:pt x="263" y="89"/>
                </a:cubicBezTo>
                <a:cubicBezTo>
                  <a:pt x="262" y="92"/>
                  <a:pt x="260" y="98"/>
                  <a:pt x="266" y="100"/>
                </a:cubicBezTo>
                <a:cubicBezTo>
                  <a:pt x="267" y="101"/>
                  <a:pt x="268" y="101"/>
                  <a:pt x="270" y="101"/>
                </a:cubicBezTo>
                <a:cubicBezTo>
                  <a:pt x="272" y="101"/>
                  <a:pt x="275" y="100"/>
                  <a:pt x="278" y="98"/>
                </a:cubicBezTo>
                <a:cubicBezTo>
                  <a:pt x="281" y="95"/>
                  <a:pt x="282" y="92"/>
                  <a:pt x="283" y="89"/>
                </a:cubicBezTo>
                <a:cubicBezTo>
                  <a:pt x="290" y="60"/>
                  <a:pt x="290" y="60"/>
                  <a:pt x="290" y="60"/>
                </a:cubicBezTo>
                <a:cubicBezTo>
                  <a:pt x="291" y="56"/>
                  <a:pt x="293" y="50"/>
                  <a:pt x="299" y="46"/>
                </a:cubicBezTo>
                <a:cubicBezTo>
                  <a:pt x="302" y="45"/>
                  <a:pt x="304" y="44"/>
                  <a:pt x="307" y="44"/>
                </a:cubicBezTo>
                <a:cubicBezTo>
                  <a:pt x="311" y="44"/>
                  <a:pt x="314" y="46"/>
                  <a:pt x="315" y="50"/>
                </a:cubicBezTo>
                <a:cubicBezTo>
                  <a:pt x="316" y="52"/>
                  <a:pt x="315" y="55"/>
                  <a:pt x="314" y="58"/>
                </a:cubicBezTo>
                <a:cubicBezTo>
                  <a:pt x="306" y="89"/>
                  <a:pt x="306" y="89"/>
                  <a:pt x="306" y="89"/>
                </a:cubicBezTo>
                <a:cubicBezTo>
                  <a:pt x="305" y="91"/>
                  <a:pt x="304" y="95"/>
                  <a:pt x="306" y="98"/>
                </a:cubicBezTo>
                <a:cubicBezTo>
                  <a:pt x="307" y="99"/>
                  <a:pt x="309" y="101"/>
                  <a:pt x="313" y="101"/>
                </a:cubicBezTo>
                <a:cubicBezTo>
                  <a:pt x="317" y="101"/>
                  <a:pt x="320" y="99"/>
                  <a:pt x="322" y="97"/>
                </a:cubicBezTo>
                <a:cubicBezTo>
                  <a:pt x="325" y="95"/>
                  <a:pt x="326" y="91"/>
                  <a:pt x="326" y="88"/>
                </a:cubicBezTo>
                <a:lnTo>
                  <a:pt x="336" y="53"/>
                </a:lnTo>
                <a:close/>
                <a:moveTo>
                  <a:pt x="258" y="21"/>
                </a:moveTo>
                <a:cubicBezTo>
                  <a:pt x="264" y="21"/>
                  <a:pt x="269" y="16"/>
                  <a:pt x="271" y="10"/>
                </a:cubicBezTo>
                <a:cubicBezTo>
                  <a:pt x="273" y="5"/>
                  <a:pt x="269" y="0"/>
                  <a:pt x="264" y="0"/>
                </a:cubicBezTo>
                <a:cubicBezTo>
                  <a:pt x="258" y="0"/>
                  <a:pt x="252" y="5"/>
                  <a:pt x="251" y="10"/>
                </a:cubicBezTo>
                <a:cubicBezTo>
                  <a:pt x="250" y="16"/>
                  <a:pt x="253" y="21"/>
                  <a:pt x="258" y="21"/>
                </a:cubicBezTo>
                <a:moveTo>
                  <a:pt x="230" y="88"/>
                </a:moveTo>
                <a:cubicBezTo>
                  <a:pt x="229" y="92"/>
                  <a:pt x="228" y="98"/>
                  <a:pt x="233" y="100"/>
                </a:cubicBezTo>
                <a:cubicBezTo>
                  <a:pt x="234" y="100"/>
                  <a:pt x="235" y="101"/>
                  <a:pt x="237" y="101"/>
                </a:cubicBezTo>
                <a:cubicBezTo>
                  <a:pt x="240" y="101"/>
                  <a:pt x="243" y="100"/>
                  <a:pt x="246" y="97"/>
                </a:cubicBezTo>
                <a:cubicBezTo>
                  <a:pt x="248" y="94"/>
                  <a:pt x="249" y="91"/>
                  <a:pt x="250" y="88"/>
                </a:cubicBezTo>
                <a:cubicBezTo>
                  <a:pt x="263" y="40"/>
                  <a:pt x="263" y="40"/>
                  <a:pt x="263" y="40"/>
                </a:cubicBezTo>
                <a:cubicBezTo>
                  <a:pt x="264" y="36"/>
                  <a:pt x="265" y="31"/>
                  <a:pt x="260" y="29"/>
                </a:cubicBezTo>
                <a:cubicBezTo>
                  <a:pt x="259" y="28"/>
                  <a:pt x="258" y="28"/>
                  <a:pt x="256" y="28"/>
                </a:cubicBezTo>
                <a:cubicBezTo>
                  <a:pt x="253" y="28"/>
                  <a:pt x="250" y="29"/>
                  <a:pt x="248" y="30"/>
                </a:cubicBezTo>
                <a:cubicBezTo>
                  <a:pt x="246" y="32"/>
                  <a:pt x="245" y="34"/>
                  <a:pt x="243" y="40"/>
                </a:cubicBezTo>
                <a:lnTo>
                  <a:pt x="230" y="88"/>
                </a:lnTo>
                <a:close/>
                <a:moveTo>
                  <a:pt x="198" y="40"/>
                </a:moveTo>
                <a:cubicBezTo>
                  <a:pt x="198" y="35"/>
                  <a:pt x="198" y="28"/>
                  <a:pt x="190" y="28"/>
                </a:cubicBezTo>
                <a:cubicBezTo>
                  <a:pt x="186" y="28"/>
                  <a:pt x="179" y="31"/>
                  <a:pt x="177" y="38"/>
                </a:cubicBezTo>
                <a:cubicBezTo>
                  <a:pt x="177" y="40"/>
                  <a:pt x="177" y="42"/>
                  <a:pt x="177" y="44"/>
                </a:cubicBezTo>
                <a:cubicBezTo>
                  <a:pt x="180" y="91"/>
                  <a:pt x="180" y="91"/>
                  <a:pt x="180" y="91"/>
                </a:cubicBezTo>
                <a:cubicBezTo>
                  <a:pt x="181" y="98"/>
                  <a:pt x="181" y="101"/>
                  <a:pt x="190" y="101"/>
                </a:cubicBezTo>
                <a:cubicBezTo>
                  <a:pt x="200" y="101"/>
                  <a:pt x="202" y="98"/>
                  <a:pt x="207" y="89"/>
                </a:cubicBezTo>
                <a:cubicBezTo>
                  <a:pt x="235" y="43"/>
                  <a:pt x="235" y="43"/>
                  <a:pt x="235" y="43"/>
                </a:cubicBezTo>
                <a:cubicBezTo>
                  <a:pt x="236" y="41"/>
                  <a:pt x="237" y="39"/>
                  <a:pt x="238" y="37"/>
                </a:cubicBezTo>
                <a:cubicBezTo>
                  <a:pt x="239" y="31"/>
                  <a:pt x="235" y="28"/>
                  <a:pt x="230" y="28"/>
                </a:cubicBezTo>
                <a:cubicBezTo>
                  <a:pt x="223" y="28"/>
                  <a:pt x="220" y="34"/>
                  <a:pt x="217" y="38"/>
                </a:cubicBezTo>
                <a:cubicBezTo>
                  <a:pt x="202" y="67"/>
                  <a:pt x="202" y="67"/>
                  <a:pt x="202" y="67"/>
                </a:cubicBezTo>
                <a:cubicBezTo>
                  <a:pt x="199" y="72"/>
                  <a:pt x="198" y="73"/>
                  <a:pt x="197" y="78"/>
                </a:cubicBezTo>
                <a:cubicBezTo>
                  <a:pt x="197" y="75"/>
                  <a:pt x="197" y="72"/>
                  <a:pt x="197" y="68"/>
                </a:cubicBezTo>
                <a:lnTo>
                  <a:pt x="198" y="40"/>
                </a:lnTo>
                <a:close/>
                <a:moveTo>
                  <a:pt x="141" y="77"/>
                </a:moveTo>
                <a:cubicBezTo>
                  <a:pt x="139" y="78"/>
                  <a:pt x="137" y="81"/>
                  <a:pt x="131" y="84"/>
                </a:cubicBezTo>
                <a:cubicBezTo>
                  <a:pt x="127" y="86"/>
                  <a:pt x="124" y="86"/>
                  <a:pt x="122" y="86"/>
                </a:cubicBezTo>
                <a:cubicBezTo>
                  <a:pt x="116" y="86"/>
                  <a:pt x="113" y="83"/>
                  <a:pt x="114" y="78"/>
                </a:cubicBezTo>
                <a:cubicBezTo>
                  <a:pt x="116" y="71"/>
                  <a:pt x="124" y="70"/>
                  <a:pt x="130" y="69"/>
                </a:cubicBezTo>
                <a:cubicBezTo>
                  <a:pt x="140" y="67"/>
                  <a:pt x="141" y="66"/>
                  <a:pt x="144" y="65"/>
                </a:cubicBezTo>
                <a:lnTo>
                  <a:pt x="141" y="77"/>
                </a:lnTo>
                <a:close/>
                <a:moveTo>
                  <a:pt x="167" y="56"/>
                </a:moveTo>
                <a:cubicBezTo>
                  <a:pt x="168" y="49"/>
                  <a:pt x="171" y="40"/>
                  <a:pt x="165" y="33"/>
                </a:cubicBezTo>
                <a:cubicBezTo>
                  <a:pt x="162" y="30"/>
                  <a:pt x="156" y="27"/>
                  <a:pt x="144" y="27"/>
                </a:cubicBezTo>
                <a:cubicBezTo>
                  <a:pt x="121" y="27"/>
                  <a:pt x="111" y="36"/>
                  <a:pt x="109" y="43"/>
                </a:cubicBezTo>
                <a:cubicBezTo>
                  <a:pt x="108" y="48"/>
                  <a:pt x="112" y="51"/>
                  <a:pt x="116" y="51"/>
                </a:cubicBezTo>
                <a:cubicBezTo>
                  <a:pt x="120" y="51"/>
                  <a:pt x="123" y="48"/>
                  <a:pt x="124" y="47"/>
                </a:cubicBezTo>
                <a:cubicBezTo>
                  <a:pt x="127" y="45"/>
                  <a:pt x="130" y="42"/>
                  <a:pt x="138" y="42"/>
                </a:cubicBezTo>
                <a:cubicBezTo>
                  <a:pt x="140" y="42"/>
                  <a:pt x="149" y="42"/>
                  <a:pt x="148" y="49"/>
                </a:cubicBezTo>
                <a:cubicBezTo>
                  <a:pt x="147" y="52"/>
                  <a:pt x="143" y="53"/>
                  <a:pt x="136" y="54"/>
                </a:cubicBezTo>
                <a:cubicBezTo>
                  <a:pt x="120" y="57"/>
                  <a:pt x="114" y="58"/>
                  <a:pt x="107" y="62"/>
                </a:cubicBezTo>
                <a:cubicBezTo>
                  <a:pt x="105" y="63"/>
                  <a:pt x="101" y="65"/>
                  <a:pt x="98" y="70"/>
                </a:cubicBezTo>
                <a:cubicBezTo>
                  <a:pt x="96" y="72"/>
                  <a:pt x="95" y="75"/>
                  <a:pt x="94" y="79"/>
                </a:cubicBezTo>
                <a:cubicBezTo>
                  <a:pt x="90" y="93"/>
                  <a:pt x="97" y="102"/>
                  <a:pt x="113" y="102"/>
                </a:cubicBezTo>
                <a:cubicBezTo>
                  <a:pt x="119" y="102"/>
                  <a:pt x="126" y="100"/>
                  <a:pt x="132" y="96"/>
                </a:cubicBezTo>
                <a:cubicBezTo>
                  <a:pt x="134" y="95"/>
                  <a:pt x="135" y="94"/>
                  <a:pt x="137" y="93"/>
                </a:cubicBezTo>
                <a:cubicBezTo>
                  <a:pt x="138" y="96"/>
                  <a:pt x="138" y="101"/>
                  <a:pt x="145" y="101"/>
                </a:cubicBezTo>
                <a:cubicBezTo>
                  <a:pt x="154" y="101"/>
                  <a:pt x="157" y="91"/>
                  <a:pt x="159" y="86"/>
                </a:cubicBezTo>
                <a:lnTo>
                  <a:pt x="167" y="56"/>
                </a:lnTo>
                <a:close/>
                <a:moveTo>
                  <a:pt x="49" y="9"/>
                </a:moveTo>
                <a:cubicBezTo>
                  <a:pt x="48" y="4"/>
                  <a:pt x="46" y="1"/>
                  <a:pt x="38" y="1"/>
                </a:cubicBezTo>
                <a:cubicBezTo>
                  <a:pt x="34" y="1"/>
                  <a:pt x="29" y="3"/>
                  <a:pt x="26" y="6"/>
                </a:cubicBezTo>
                <a:cubicBezTo>
                  <a:pt x="23" y="9"/>
                  <a:pt x="23" y="12"/>
                  <a:pt x="22" y="16"/>
                </a:cubicBezTo>
                <a:cubicBezTo>
                  <a:pt x="3" y="87"/>
                  <a:pt x="3" y="87"/>
                  <a:pt x="3" y="87"/>
                </a:cubicBezTo>
                <a:cubicBezTo>
                  <a:pt x="2" y="91"/>
                  <a:pt x="0" y="95"/>
                  <a:pt x="3" y="98"/>
                </a:cubicBezTo>
                <a:cubicBezTo>
                  <a:pt x="3" y="99"/>
                  <a:pt x="5" y="101"/>
                  <a:pt x="9" y="101"/>
                </a:cubicBezTo>
                <a:cubicBezTo>
                  <a:pt x="19" y="101"/>
                  <a:pt x="22" y="91"/>
                  <a:pt x="23" y="86"/>
                </a:cubicBezTo>
                <a:cubicBezTo>
                  <a:pt x="34" y="46"/>
                  <a:pt x="34" y="46"/>
                  <a:pt x="34" y="46"/>
                </a:cubicBezTo>
                <a:cubicBezTo>
                  <a:pt x="35" y="41"/>
                  <a:pt x="35" y="40"/>
                  <a:pt x="36" y="36"/>
                </a:cubicBezTo>
                <a:cubicBezTo>
                  <a:pt x="54" y="91"/>
                  <a:pt x="54" y="91"/>
                  <a:pt x="54" y="91"/>
                </a:cubicBezTo>
                <a:cubicBezTo>
                  <a:pt x="56" y="97"/>
                  <a:pt x="57" y="101"/>
                  <a:pt x="64" y="101"/>
                </a:cubicBezTo>
                <a:cubicBezTo>
                  <a:pt x="77" y="101"/>
                  <a:pt x="80" y="93"/>
                  <a:pt x="81" y="87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2" y="10"/>
                  <a:pt x="103" y="5"/>
                  <a:pt x="99" y="2"/>
                </a:cubicBezTo>
                <a:cubicBezTo>
                  <a:pt x="98" y="2"/>
                  <a:pt x="97" y="1"/>
                  <a:pt x="94" y="1"/>
                </a:cubicBezTo>
                <a:cubicBezTo>
                  <a:pt x="91" y="1"/>
                  <a:pt x="88" y="3"/>
                  <a:pt x="86" y="5"/>
                </a:cubicBezTo>
                <a:cubicBezTo>
                  <a:pt x="83" y="7"/>
                  <a:pt x="81" y="11"/>
                  <a:pt x="81" y="14"/>
                </a:cubicBezTo>
                <a:cubicBezTo>
                  <a:pt x="70" y="53"/>
                  <a:pt x="70" y="53"/>
                  <a:pt x="70" y="53"/>
                </a:cubicBezTo>
                <a:cubicBezTo>
                  <a:pt x="70" y="55"/>
                  <a:pt x="69" y="57"/>
                  <a:pt x="69" y="59"/>
                </a:cubicBezTo>
                <a:cubicBezTo>
                  <a:pt x="68" y="61"/>
                  <a:pt x="68" y="63"/>
                  <a:pt x="67" y="65"/>
                </a:cubicBezTo>
                <a:lnTo>
                  <a:pt x="49" y="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D44FDAC-07C9-4888-8618-7FDEFF1ADA78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16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: övre hörn, ett rundat och ett klippt 8">
            <a:extLst>
              <a:ext uri="{FF2B5EF4-FFF2-40B4-BE49-F238E27FC236}">
                <a16:creationId xmlns:a16="http://schemas.microsoft.com/office/drawing/2014/main" id="{DB4F11C9-1898-47B8-BFBA-B64BDBC711AC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ktangel: övre hörn, ett rundat och ett klippt 6">
            <a:extLst>
              <a:ext uri="{FF2B5EF4-FFF2-40B4-BE49-F238E27FC236}">
                <a16:creationId xmlns:a16="http://schemas.microsoft.com/office/drawing/2014/main" id="{2F5989B4-053B-45A3-8831-4FD01102D652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66AD731D-9266-42ED-A6C6-62419BA18C38}"/>
              </a:ext>
            </a:extLst>
          </p:cNvPr>
          <p:cNvGrpSpPr/>
          <p:nvPr userDrawn="1"/>
        </p:nvGrpSpPr>
        <p:grpSpPr>
          <a:xfrm>
            <a:off x="9503866" y="6146799"/>
            <a:ext cx="2271712" cy="331787"/>
            <a:chOff x="3827463" y="-796925"/>
            <a:chExt cx="2271712" cy="33178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CB882FA-7146-4310-93AD-3EFC83B6E6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2563" y="-709613"/>
              <a:ext cx="836612" cy="241300"/>
            </a:xfrm>
            <a:custGeom>
              <a:avLst/>
              <a:gdLst>
                <a:gd name="T0" fmla="*/ 257 w 263"/>
                <a:gd name="T1" fmla="*/ 73 h 74"/>
                <a:gd name="T2" fmla="*/ 258 w 263"/>
                <a:gd name="T3" fmla="*/ 66 h 74"/>
                <a:gd name="T4" fmla="*/ 252 w 263"/>
                <a:gd name="T5" fmla="*/ 54 h 74"/>
                <a:gd name="T6" fmla="*/ 258 w 263"/>
                <a:gd name="T7" fmla="*/ 28 h 74"/>
                <a:gd name="T8" fmla="*/ 258 w 263"/>
                <a:gd name="T9" fmla="*/ 20 h 74"/>
                <a:gd name="T10" fmla="*/ 252 w 263"/>
                <a:gd name="T11" fmla="*/ 8 h 74"/>
                <a:gd name="T12" fmla="*/ 243 w 263"/>
                <a:gd name="T13" fmla="*/ 8 h 74"/>
                <a:gd name="T14" fmla="*/ 237 w 263"/>
                <a:gd name="T15" fmla="*/ 20 h 74"/>
                <a:gd name="T16" fmla="*/ 237 w 263"/>
                <a:gd name="T17" fmla="*/ 28 h 74"/>
                <a:gd name="T18" fmla="*/ 243 w 263"/>
                <a:gd name="T19" fmla="*/ 58 h 74"/>
                <a:gd name="T20" fmla="*/ 209 w 263"/>
                <a:gd name="T21" fmla="*/ 19 h 74"/>
                <a:gd name="T22" fmla="*/ 205 w 263"/>
                <a:gd name="T23" fmla="*/ 69 h 74"/>
                <a:gd name="T24" fmla="*/ 214 w 263"/>
                <a:gd name="T25" fmla="*/ 69 h 74"/>
                <a:gd name="T26" fmla="*/ 221 w 263"/>
                <a:gd name="T27" fmla="*/ 31 h 74"/>
                <a:gd name="T28" fmla="*/ 233 w 263"/>
                <a:gd name="T29" fmla="*/ 24 h 74"/>
                <a:gd name="T30" fmla="*/ 214 w 263"/>
                <a:gd name="T31" fmla="*/ 29 h 74"/>
                <a:gd name="T32" fmla="*/ 176 w 263"/>
                <a:gd name="T33" fmla="*/ 47 h 74"/>
                <a:gd name="T34" fmla="*/ 180 w 263"/>
                <a:gd name="T35" fmla="*/ 61 h 74"/>
                <a:gd name="T36" fmla="*/ 159 w 263"/>
                <a:gd name="T37" fmla="*/ 58 h 74"/>
                <a:gd name="T38" fmla="*/ 171 w 263"/>
                <a:gd name="T39" fmla="*/ 49 h 74"/>
                <a:gd name="T40" fmla="*/ 192 w 263"/>
                <a:gd name="T41" fmla="*/ 39 h 74"/>
                <a:gd name="T42" fmla="*/ 172 w 263"/>
                <a:gd name="T43" fmla="*/ 19 h 74"/>
                <a:gd name="T44" fmla="*/ 152 w 263"/>
                <a:gd name="T45" fmla="*/ 33 h 74"/>
                <a:gd name="T46" fmla="*/ 161 w 263"/>
                <a:gd name="T47" fmla="*/ 34 h 74"/>
                <a:gd name="T48" fmla="*/ 183 w 263"/>
                <a:gd name="T49" fmla="*/ 35 h 74"/>
                <a:gd name="T50" fmla="*/ 174 w 263"/>
                <a:gd name="T51" fmla="*/ 41 h 74"/>
                <a:gd name="T52" fmla="*/ 150 w 263"/>
                <a:gd name="T53" fmla="*/ 58 h 74"/>
                <a:gd name="T54" fmla="*/ 183 w 263"/>
                <a:gd name="T55" fmla="*/ 66 h 74"/>
                <a:gd name="T56" fmla="*/ 188 w 263"/>
                <a:gd name="T57" fmla="*/ 73 h 74"/>
                <a:gd name="T58" fmla="*/ 192 w 263"/>
                <a:gd name="T59" fmla="*/ 39 h 74"/>
                <a:gd name="T60" fmla="*/ 71 w 263"/>
                <a:gd name="T61" fmla="*/ 73 h 74"/>
                <a:gd name="T62" fmla="*/ 76 w 263"/>
                <a:gd name="T63" fmla="*/ 69 h 74"/>
                <a:gd name="T64" fmla="*/ 79 w 263"/>
                <a:gd name="T65" fmla="*/ 33 h 74"/>
                <a:gd name="T66" fmla="*/ 98 w 263"/>
                <a:gd name="T67" fmla="*/ 36 h 74"/>
                <a:gd name="T68" fmla="*/ 98 w 263"/>
                <a:gd name="T69" fmla="*/ 69 h 74"/>
                <a:gd name="T70" fmla="*/ 103 w 263"/>
                <a:gd name="T71" fmla="*/ 73 h 74"/>
                <a:gd name="T72" fmla="*/ 108 w 263"/>
                <a:gd name="T73" fmla="*/ 69 h 74"/>
                <a:gd name="T74" fmla="*/ 110 w 263"/>
                <a:gd name="T75" fmla="*/ 33 h 74"/>
                <a:gd name="T76" fmla="*/ 130 w 263"/>
                <a:gd name="T77" fmla="*/ 38 h 74"/>
                <a:gd name="T78" fmla="*/ 130 w 263"/>
                <a:gd name="T79" fmla="*/ 69 h 74"/>
                <a:gd name="T80" fmla="*/ 135 w 263"/>
                <a:gd name="T81" fmla="*/ 73 h 74"/>
                <a:gd name="T82" fmla="*/ 140 w 263"/>
                <a:gd name="T83" fmla="*/ 38 h 74"/>
                <a:gd name="T84" fmla="*/ 122 w 263"/>
                <a:gd name="T85" fmla="*/ 19 h 74"/>
                <a:gd name="T86" fmla="*/ 100 w 263"/>
                <a:gd name="T87" fmla="*/ 21 h 74"/>
                <a:gd name="T88" fmla="*/ 76 w 263"/>
                <a:gd name="T89" fmla="*/ 26 h 74"/>
                <a:gd name="T90" fmla="*/ 69 w 263"/>
                <a:gd name="T91" fmla="*/ 20 h 74"/>
                <a:gd name="T92" fmla="*/ 67 w 263"/>
                <a:gd name="T93" fmla="*/ 69 h 74"/>
                <a:gd name="T94" fmla="*/ 16 w 263"/>
                <a:gd name="T95" fmla="*/ 25 h 74"/>
                <a:gd name="T96" fmla="*/ 18 w 263"/>
                <a:gd name="T97" fmla="*/ 10 h 74"/>
                <a:gd name="T98" fmla="*/ 43 w 263"/>
                <a:gd name="T99" fmla="*/ 17 h 74"/>
                <a:gd name="T100" fmla="*/ 48 w 263"/>
                <a:gd name="T101" fmla="*/ 22 h 74"/>
                <a:gd name="T102" fmla="*/ 47 w 263"/>
                <a:gd name="T103" fmla="*/ 5 h 74"/>
                <a:gd name="T104" fmla="*/ 4 w 263"/>
                <a:gd name="T105" fmla="*/ 20 h 74"/>
                <a:gd name="T106" fmla="*/ 21 w 263"/>
                <a:gd name="T107" fmla="*/ 38 h 74"/>
                <a:gd name="T108" fmla="*/ 41 w 263"/>
                <a:gd name="T109" fmla="*/ 46 h 74"/>
                <a:gd name="T110" fmla="*/ 41 w 263"/>
                <a:gd name="T111" fmla="*/ 62 h 74"/>
                <a:gd name="T112" fmla="*/ 16 w 263"/>
                <a:gd name="T113" fmla="*/ 62 h 74"/>
                <a:gd name="T114" fmla="*/ 6 w 263"/>
                <a:gd name="T115" fmla="*/ 49 h 74"/>
                <a:gd name="T116" fmla="*/ 9 w 263"/>
                <a:gd name="T117" fmla="*/ 68 h 74"/>
                <a:gd name="T118" fmla="*/ 55 w 263"/>
                <a:gd name="T119" fmla="*/ 53 h 74"/>
                <a:gd name="T120" fmla="*/ 26 w 263"/>
                <a:gd name="T121" fmla="*/ 2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3" h="74">
                  <a:moveTo>
                    <a:pt x="243" y="58"/>
                  </a:moveTo>
                  <a:cubicBezTo>
                    <a:pt x="243" y="66"/>
                    <a:pt x="243" y="73"/>
                    <a:pt x="257" y="73"/>
                  </a:cubicBezTo>
                  <a:cubicBezTo>
                    <a:pt x="260" y="73"/>
                    <a:pt x="263" y="73"/>
                    <a:pt x="263" y="70"/>
                  </a:cubicBezTo>
                  <a:cubicBezTo>
                    <a:pt x="263" y="66"/>
                    <a:pt x="260" y="66"/>
                    <a:pt x="258" y="66"/>
                  </a:cubicBezTo>
                  <a:cubicBezTo>
                    <a:pt x="255" y="65"/>
                    <a:pt x="253" y="65"/>
                    <a:pt x="253" y="62"/>
                  </a:cubicBezTo>
                  <a:cubicBezTo>
                    <a:pt x="252" y="61"/>
                    <a:pt x="252" y="60"/>
                    <a:pt x="252" y="54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8" y="28"/>
                    <a:pt x="258" y="28"/>
                    <a:pt x="258" y="28"/>
                  </a:cubicBezTo>
                  <a:cubicBezTo>
                    <a:pt x="260" y="28"/>
                    <a:pt x="262" y="28"/>
                    <a:pt x="262" y="24"/>
                  </a:cubicBezTo>
                  <a:cubicBezTo>
                    <a:pt x="262" y="20"/>
                    <a:pt x="260" y="20"/>
                    <a:pt x="258" y="20"/>
                  </a:cubicBezTo>
                  <a:cubicBezTo>
                    <a:pt x="252" y="20"/>
                    <a:pt x="252" y="20"/>
                    <a:pt x="252" y="20"/>
                  </a:cubicBezTo>
                  <a:cubicBezTo>
                    <a:pt x="252" y="8"/>
                    <a:pt x="252" y="8"/>
                    <a:pt x="252" y="8"/>
                  </a:cubicBezTo>
                  <a:cubicBezTo>
                    <a:pt x="252" y="7"/>
                    <a:pt x="252" y="4"/>
                    <a:pt x="247" y="4"/>
                  </a:cubicBezTo>
                  <a:cubicBezTo>
                    <a:pt x="243" y="4"/>
                    <a:pt x="243" y="7"/>
                    <a:pt x="243" y="8"/>
                  </a:cubicBezTo>
                  <a:cubicBezTo>
                    <a:pt x="243" y="20"/>
                    <a:pt x="243" y="20"/>
                    <a:pt x="243" y="20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6" y="20"/>
                    <a:pt x="233" y="20"/>
                    <a:pt x="233" y="24"/>
                  </a:cubicBezTo>
                  <a:cubicBezTo>
                    <a:pt x="233" y="28"/>
                    <a:pt x="236" y="28"/>
                    <a:pt x="237" y="28"/>
                  </a:cubicBezTo>
                  <a:cubicBezTo>
                    <a:pt x="243" y="28"/>
                    <a:pt x="243" y="28"/>
                    <a:pt x="243" y="28"/>
                  </a:cubicBezTo>
                  <a:lnTo>
                    <a:pt x="243" y="58"/>
                  </a:lnTo>
                  <a:close/>
                  <a:moveTo>
                    <a:pt x="214" y="24"/>
                  </a:moveTo>
                  <a:cubicBezTo>
                    <a:pt x="214" y="22"/>
                    <a:pt x="213" y="19"/>
                    <a:pt x="209" y="19"/>
                  </a:cubicBezTo>
                  <a:cubicBezTo>
                    <a:pt x="205" y="19"/>
                    <a:pt x="205" y="22"/>
                    <a:pt x="205" y="24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5" y="71"/>
                    <a:pt x="205" y="73"/>
                    <a:pt x="209" y="73"/>
                  </a:cubicBezTo>
                  <a:cubicBezTo>
                    <a:pt x="214" y="73"/>
                    <a:pt x="214" y="71"/>
                    <a:pt x="214" y="69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4" y="43"/>
                    <a:pt x="214" y="36"/>
                    <a:pt x="221" y="31"/>
                  </a:cubicBezTo>
                  <a:cubicBezTo>
                    <a:pt x="224" y="29"/>
                    <a:pt x="226" y="29"/>
                    <a:pt x="229" y="28"/>
                  </a:cubicBezTo>
                  <a:cubicBezTo>
                    <a:pt x="230" y="28"/>
                    <a:pt x="233" y="28"/>
                    <a:pt x="233" y="24"/>
                  </a:cubicBezTo>
                  <a:cubicBezTo>
                    <a:pt x="233" y="19"/>
                    <a:pt x="229" y="19"/>
                    <a:pt x="227" y="19"/>
                  </a:cubicBezTo>
                  <a:cubicBezTo>
                    <a:pt x="221" y="19"/>
                    <a:pt x="216" y="23"/>
                    <a:pt x="214" y="29"/>
                  </a:cubicBezTo>
                  <a:lnTo>
                    <a:pt x="214" y="24"/>
                  </a:lnTo>
                  <a:close/>
                  <a:moveTo>
                    <a:pt x="176" y="47"/>
                  </a:moveTo>
                  <a:cubicBezTo>
                    <a:pt x="180" y="47"/>
                    <a:pt x="181" y="46"/>
                    <a:pt x="183" y="46"/>
                  </a:cubicBezTo>
                  <a:cubicBezTo>
                    <a:pt x="183" y="52"/>
                    <a:pt x="183" y="57"/>
                    <a:pt x="180" y="61"/>
                  </a:cubicBezTo>
                  <a:cubicBezTo>
                    <a:pt x="179" y="63"/>
                    <a:pt x="175" y="66"/>
                    <a:pt x="169" y="66"/>
                  </a:cubicBezTo>
                  <a:cubicBezTo>
                    <a:pt x="164" y="66"/>
                    <a:pt x="159" y="63"/>
                    <a:pt x="159" y="58"/>
                  </a:cubicBezTo>
                  <a:cubicBezTo>
                    <a:pt x="159" y="52"/>
                    <a:pt x="164" y="51"/>
                    <a:pt x="166" y="50"/>
                  </a:cubicBezTo>
                  <a:cubicBezTo>
                    <a:pt x="167" y="50"/>
                    <a:pt x="169" y="49"/>
                    <a:pt x="171" y="49"/>
                  </a:cubicBezTo>
                  <a:lnTo>
                    <a:pt x="176" y="47"/>
                  </a:lnTo>
                  <a:close/>
                  <a:moveTo>
                    <a:pt x="192" y="39"/>
                  </a:moveTo>
                  <a:cubicBezTo>
                    <a:pt x="192" y="34"/>
                    <a:pt x="192" y="29"/>
                    <a:pt x="188" y="25"/>
                  </a:cubicBezTo>
                  <a:cubicBezTo>
                    <a:pt x="184" y="20"/>
                    <a:pt x="178" y="19"/>
                    <a:pt x="172" y="19"/>
                  </a:cubicBezTo>
                  <a:cubicBezTo>
                    <a:pt x="165" y="19"/>
                    <a:pt x="158" y="21"/>
                    <a:pt x="154" y="27"/>
                  </a:cubicBezTo>
                  <a:cubicBezTo>
                    <a:pt x="153" y="28"/>
                    <a:pt x="152" y="31"/>
                    <a:pt x="152" y="33"/>
                  </a:cubicBezTo>
                  <a:cubicBezTo>
                    <a:pt x="152" y="35"/>
                    <a:pt x="153" y="37"/>
                    <a:pt x="157" y="37"/>
                  </a:cubicBezTo>
                  <a:cubicBezTo>
                    <a:pt x="160" y="37"/>
                    <a:pt x="161" y="35"/>
                    <a:pt x="161" y="34"/>
                  </a:cubicBezTo>
                  <a:cubicBezTo>
                    <a:pt x="162" y="31"/>
                    <a:pt x="164" y="27"/>
                    <a:pt x="172" y="27"/>
                  </a:cubicBezTo>
                  <a:cubicBezTo>
                    <a:pt x="174" y="27"/>
                    <a:pt x="183" y="27"/>
                    <a:pt x="183" y="35"/>
                  </a:cubicBezTo>
                  <a:cubicBezTo>
                    <a:pt x="183" y="38"/>
                    <a:pt x="182" y="39"/>
                    <a:pt x="180" y="39"/>
                  </a:cubicBezTo>
                  <a:cubicBezTo>
                    <a:pt x="179" y="40"/>
                    <a:pt x="177" y="40"/>
                    <a:pt x="174" y="41"/>
                  </a:cubicBezTo>
                  <a:cubicBezTo>
                    <a:pt x="165" y="42"/>
                    <a:pt x="165" y="42"/>
                    <a:pt x="165" y="42"/>
                  </a:cubicBezTo>
                  <a:cubicBezTo>
                    <a:pt x="160" y="44"/>
                    <a:pt x="150" y="46"/>
                    <a:pt x="150" y="58"/>
                  </a:cubicBezTo>
                  <a:cubicBezTo>
                    <a:pt x="150" y="67"/>
                    <a:pt x="156" y="74"/>
                    <a:pt x="167" y="74"/>
                  </a:cubicBezTo>
                  <a:cubicBezTo>
                    <a:pt x="171" y="74"/>
                    <a:pt x="178" y="73"/>
                    <a:pt x="183" y="66"/>
                  </a:cubicBezTo>
                  <a:cubicBezTo>
                    <a:pt x="183" y="70"/>
                    <a:pt x="183" y="70"/>
                    <a:pt x="184" y="71"/>
                  </a:cubicBezTo>
                  <a:cubicBezTo>
                    <a:pt x="184" y="73"/>
                    <a:pt x="186" y="73"/>
                    <a:pt x="188" y="73"/>
                  </a:cubicBezTo>
                  <a:cubicBezTo>
                    <a:pt x="191" y="73"/>
                    <a:pt x="192" y="71"/>
                    <a:pt x="192" y="69"/>
                  </a:cubicBezTo>
                  <a:lnTo>
                    <a:pt x="192" y="39"/>
                  </a:lnTo>
                  <a:close/>
                  <a:moveTo>
                    <a:pt x="67" y="69"/>
                  </a:moveTo>
                  <a:cubicBezTo>
                    <a:pt x="67" y="70"/>
                    <a:pt x="67" y="73"/>
                    <a:pt x="71" y="73"/>
                  </a:cubicBezTo>
                  <a:cubicBezTo>
                    <a:pt x="74" y="73"/>
                    <a:pt x="75" y="72"/>
                    <a:pt x="76" y="71"/>
                  </a:cubicBezTo>
                  <a:cubicBezTo>
                    <a:pt x="76" y="70"/>
                    <a:pt x="76" y="70"/>
                    <a:pt x="76" y="6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0"/>
                    <a:pt x="76" y="36"/>
                    <a:pt x="79" y="33"/>
                  </a:cubicBezTo>
                  <a:cubicBezTo>
                    <a:pt x="81" y="29"/>
                    <a:pt x="85" y="27"/>
                    <a:pt x="89" y="27"/>
                  </a:cubicBezTo>
                  <a:cubicBezTo>
                    <a:pt x="97" y="27"/>
                    <a:pt x="98" y="34"/>
                    <a:pt x="98" y="36"/>
                  </a:cubicBezTo>
                  <a:cubicBezTo>
                    <a:pt x="98" y="37"/>
                    <a:pt x="98" y="38"/>
                    <a:pt x="98" y="43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70"/>
                    <a:pt x="99" y="72"/>
                    <a:pt x="101" y="73"/>
                  </a:cubicBezTo>
                  <a:cubicBezTo>
                    <a:pt x="101" y="73"/>
                    <a:pt x="102" y="73"/>
                    <a:pt x="103" y="73"/>
                  </a:cubicBezTo>
                  <a:cubicBezTo>
                    <a:pt x="104" y="73"/>
                    <a:pt x="105" y="73"/>
                    <a:pt x="106" y="73"/>
                  </a:cubicBezTo>
                  <a:cubicBezTo>
                    <a:pt x="108" y="72"/>
                    <a:pt x="108" y="70"/>
                    <a:pt x="108" y="69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39"/>
                    <a:pt x="108" y="36"/>
                    <a:pt x="110" y="33"/>
                  </a:cubicBezTo>
                  <a:cubicBezTo>
                    <a:pt x="112" y="30"/>
                    <a:pt x="115" y="27"/>
                    <a:pt x="120" y="27"/>
                  </a:cubicBezTo>
                  <a:cubicBezTo>
                    <a:pt x="130" y="27"/>
                    <a:pt x="130" y="35"/>
                    <a:pt x="130" y="38"/>
                  </a:cubicBezTo>
                  <a:cubicBezTo>
                    <a:pt x="130" y="40"/>
                    <a:pt x="130" y="43"/>
                    <a:pt x="130" y="46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0" y="70"/>
                    <a:pt x="130" y="72"/>
                    <a:pt x="132" y="73"/>
                  </a:cubicBezTo>
                  <a:cubicBezTo>
                    <a:pt x="133" y="73"/>
                    <a:pt x="134" y="73"/>
                    <a:pt x="135" y="73"/>
                  </a:cubicBezTo>
                  <a:cubicBezTo>
                    <a:pt x="139" y="73"/>
                    <a:pt x="140" y="70"/>
                    <a:pt x="140" y="69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33"/>
                    <a:pt x="139" y="29"/>
                    <a:pt x="136" y="24"/>
                  </a:cubicBezTo>
                  <a:cubicBezTo>
                    <a:pt x="132" y="20"/>
                    <a:pt x="127" y="19"/>
                    <a:pt x="122" y="19"/>
                  </a:cubicBezTo>
                  <a:cubicBezTo>
                    <a:pt x="114" y="19"/>
                    <a:pt x="109" y="22"/>
                    <a:pt x="105" y="27"/>
                  </a:cubicBezTo>
                  <a:cubicBezTo>
                    <a:pt x="105" y="26"/>
                    <a:pt x="103" y="23"/>
                    <a:pt x="100" y="21"/>
                  </a:cubicBezTo>
                  <a:cubicBezTo>
                    <a:pt x="97" y="19"/>
                    <a:pt x="94" y="19"/>
                    <a:pt x="91" y="19"/>
                  </a:cubicBezTo>
                  <a:cubicBezTo>
                    <a:pt x="84" y="19"/>
                    <a:pt x="80" y="21"/>
                    <a:pt x="76" y="26"/>
                  </a:cubicBezTo>
                  <a:cubicBezTo>
                    <a:pt x="76" y="23"/>
                    <a:pt x="76" y="21"/>
                    <a:pt x="74" y="20"/>
                  </a:cubicBezTo>
                  <a:cubicBezTo>
                    <a:pt x="72" y="19"/>
                    <a:pt x="70" y="19"/>
                    <a:pt x="69" y="20"/>
                  </a:cubicBezTo>
                  <a:cubicBezTo>
                    <a:pt x="67" y="21"/>
                    <a:pt x="67" y="22"/>
                    <a:pt x="67" y="24"/>
                  </a:cubicBezTo>
                  <a:lnTo>
                    <a:pt x="67" y="69"/>
                  </a:lnTo>
                  <a:close/>
                  <a:moveTo>
                    <a:pt x="26" y="29"/>
                  </a:moveTo>
                  <a:cubicBezTo>
                    <a:pt x="22" y="28"/>
                    <a:pt x="18" y="27"/>
                    <a:pt x="16" y="25"/>
                  </a:cubicBezTo>
                  <a:cubicBezTo>
                    <a:pt x="16" y="25"/>
                    <a:pt x="14" y="23"/>
                    <a:pt x="14" y="19"/>
                  </a:cubicBezTo>
                  <a:cubicBezTo>
                    <a:pt x="14" y="15"/>
                    <a:pt x="15" y="12"/>
                    <a:pt x="18" y="10"/>
                  </a:cubicBezTo>
                  <a:cubicBezTo>
                    <a:pt x="20" y="9"/>
                    <a:pt x="24" y="8"/>
                    <a:pt x="28" y="8"/>
                  </a:cubicBezTo>
                  <a:cubicBezTo>
                    <a:pt x="39" y="8"/>
                    <a:pt x="42" y="14"/>
                    <a:pt x="43" y="17"/>
                  </a:cubicBezTo>
                  <a:cubicBezTo>
                    <a:pt x="44" y="18"/>
                    <a:pt x="45" y="20"/>
                    <a:pt x="45" y="20"/>
                  </a:cubicBezTo>
                  <a:cubicBezTo>
                    <a:pt x="46" y="22"/>
                    <a:pt x="47" y="22"/>
                    <a:pt x="48" y="22"/>
                  </a:cubicBezTo>
                  <a:cubicBezTo>
                    <a:pt x="51" y="22"/>
                    <a:pt x="53" y="20"/>
                    <a:pt x="53" y="17"/>
                  </a:cubicBezTo>
                  <a:cubicBezTo>
                    <a:pt x="53" y="15"/>
                    <a:pt x="51" y="9"/>
                    <a:pt x="47" y="5"/>
                  </a:cubicBezTo>
                  <a:cubicBezTo>
                    <a:pt x="41" y="0"/>
                    <a:pt x="33" y="0"/>
                    <a:pt x="28" y="0"/>
                  </a:cubicBezTo>
                  <a:cubicBezTo>
                    <a:pt x="12" y="0"/>
                    <a:pt x="4" y="8"/>
                    <a:pt x="4" y="20"/>
                  </a:cubicBezTo>
                  <a:cubicBezTo>
                    <a:pt x="4" y="31"/>
                    <a:pt x="11" y="34"/>
                    <a:pt x="13" y="35"/>
                  </a:cubicBezTo>
                  <a:cubicBezTo>
                    <a:pt x="15" y="36"/>
                    <a:pt x="18" y="37"/>
                    <a:pt x="21" y="38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4" y="42"/>
                    <a:pt x="38" y="43"/>
                    <a:pt x="41" y="46"/>
                  </a:cubicBezTo>
                  <a:cubicBezTo>
                    <a:pt x="43" y="47"/>
                    <a:pt x="45" y="50"/>
                    <a:pt x="45" y="54"/>
                  </a:cubicBezTo>
                  <a:cubicBezTo>
                    <a:pt x="45" y="57"/>
                    <a:pt x="43" y="60"/>
                    <a:pt x="41" y="62"/>
                  </a:cubicBezTo>
                  <a:cubicBezTo>
                    <a:pt x="37" y="65"/>
                    <a:pt x="31" y="65"/>
                    <a:pt x="29" y="65"/>
                  </a:cubicBezTo>
                  <a:cubicBezTo>
                    <a:pt x="26" y="65"/>
                    <a:pt x="21" y="65"/>
                    <a:pt x="16" y="62"/>
                  </a:cubicBezTo>
                  <a:cubicBezTo>
                    <a:pt x="12" y="59"/>
                    <a:pt x="11" y="55"/>
                    <a:pt x="10" y="52"/>
                  </a:cubicBezTo>
                  <a:cubicBezTo>
                    <a:pt x="10" y="50"/>
                    <a:pt x="9" y="49"/>
                    <a:pt x="6" y="49"/>
                  </a:cubicBezTo>
                  <a:cubicBezTo>
                    <a:pt x="4" y="49"/>
                    <a:pt x="0" y="50"/>
                    <a:pt x="0" y="54"/>
                  </a:cubicBezTo>
                  <a:cubicBezTo>
                    <a:pt x="0" y="55"/>
                    <a:pt x="2" y="63"/>
                    <a:pt x="9" y="68"/>
                  </a:cubicBezTo>
                  <a:cubicBezTo>
                    <a:pt x="14" y="72"/>
                    <a:pt x="21" y="74"/>
                    <a:pt x="28" y="74"/>
                  </a:cubicBezTo>
                  <a:cubicBezTo>
                    <a:pt x="40" y="74"/>
                    <a:pt x="55" y="69"/>
                    <a:pt x="55" y="53"/>
                  </a:cubicBezTo>
                  <a:cubicBezTo>
                    <a:pt x="55" y="37"/>
                    <a:pt x="43" y="34"/>
                    <a:pt x="35" y="32"/>
                  </a:cubicBezTo>
                  <a:lnTo>
                    <a:pt x="26" y="2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A2726D5-A080-4CA7-9639-8742730B8B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27463" y="-796925"/>
              <a:ext cx="1416050" cy="331787"/>
            </a:xfrm>
            <a:custGeom>
              <a:avLst/>
              <a:gdLst>
                <a:gd name="T0" fmla="*/ 425 w 445"/>
                <a:gd name="T1" fmla="*/ 4 h 102"/>
                <a:gd name="T2" fmla="*/ 416 w 445"/>
                <a:gd name="T3" fmla="*/ 7 h 102"/>
                <a:gd name="T4" fmla="*/ 419 w 445"/>
                <a:gd name="T5" fmla="*/ 7 h 102"/>
                <a:gd name="T6" fmla="*/ 436 w 445"/>
                <a:gd name="T7" fmla="*/ 19 h 102"/>
                <a:gd name="T8" fmla="*/ 427 w 445"/>
                <a:gd name="T9" fmla="*/ 23 h 102"/>
                <a:gd name="T10" fmla="*/ 430 w 445"/>
                <a:gd name="T11" fmla="*/ 8 h 102"/>
                <a:gd name="T12" fmla="*/ 437 w 445"/>
                <a:gd name="T13" fmla="*/ 23 h 102"/>
                <a:gd name="T14" fmla="*/ 442 w 445"/>
                <a:gd name="T15" fmla="*/ 11 h 102"/>
                <a:gd name="T16" fmla="*/ 445 w 445"/>
                <a:gd name="T17" fmla="*/ 4 h 102"/>
                <a:gd name="T18" fmla="*/ 366 w 445"/>
                <a:gd name="T19" fmla="*/ 86 h 102"/>
                <a:gd name="T20" fmla="*/ 388 w 445"/>
                <a:gd name="T21" fmla="*/ 65 h 102"/>
                <a:gd name="T22" fmla="*/ 409 w 445"/>
                <a:gd name="T23" fmla="*/ 33 h 102"/>
                <a:gd name="T24" fmla="*/ 360 w 445"/>
                <a:gd name="T25" fmla="*/ 51 h 102"/>
                <a:gd name="T26" fmla="*/ 392 w 445"/>
                <a:gd name="T27" fmla="*/ 49 h 102"/>
                <a:gd name="T28" fmla="*/ 342 w 445"/>
                <a:gd name="T29" fmla="*/ 70 h 102"/>
                <a:gd name="T30" fmla="*/ 377 w 445"/>
                <a:gd name="T31" fmla="*/ 96 h 102"/>
                <a:gd name="T32" fmla="*/ 403 w 445"/>
                <a:gd name="T33" fmla="*/ 86 h 102"/>
                <a:gd name="T34" fmla="*/ 332 w 445"/>
                <a:gd name="T35" fmla="*/ 31 h 102"/>
                <a:gd name="T36" fmla="*/ 293 w 445"/>
                <a:gd name="T37" fmla="*/ 28 h 102"/>
                <a:gd name="T38" fmla="*/ 276 w 445"/>
                <a:gd name="T39" fmla="*/ 40 h 102"/>
                <a:gd name="T40" fmla="*/ 270 w 445"/>
                <a:gd name="T41" fmla="*/ 101 h 102"/>
                <a:gd name="T42" fmla="*/ 290 w 445"/>
                <a:gd name="T43" fmla="*/ 60 h 102"/>
                <a:gd name="T44" fmla="*/ 315 w 445"/>
                <a:gd name="T45" fmla="*/ 50 h 102"/>
                <a:gd name="T46" fmla="*/ 306 w 445"/>
                <a:gd name="T47" fmla="*/ 98 h 102"/>
                <a:gd name="T48" fmla="*/ 326 w 445"/>
                <a:gd name="T49" fmla="*/ 88 h 102"/>
                <a:gd name="T50" fmla="*/ 271 w 445"/>
                <a:gd name="T51" fmla="*/ 10 h 102"/>
                <a:gd name="T52" fmla="*/ 258 w 445"/>
                <a:gd name="T53" fmla="*/ 21 h 102"/>
                <a:gd name="T54" fmla="*/ 237 w 445"/>
                <a:gd name="T55" fmla="*/ 101 h 102"/>
                <a:gd name="T56" fmla="*/ 263 w 445"/>
                <a:gd name="T57" fmla="*/ 40 h 102"/>
                <a:gd name="T58" fmla="*/ 248 w 445"/>
                <a:gd name="T59" fmla="*/ 30 h 102"/>
                <a:gd name="T60" fmla="*/ 198 w 445"/>
                <a:gd name="T61" fmla="*/ 40 h 102"/>
                <a:gd name="T62" fmla="*/ 177 w 445"/>
                <a:gd name="T63" fmla="*/ 44 h 102"/>
                <a:gd name="T64" fmla="*/ 207 w 445"/>
                <a:gd name="T65" fmla="*/ 89 h 102"/>
                <a:gd name="T66" fmla="*/ 230 w 445"/>
                <a:gd name="T67" fmla="*/ 28 h 102"/>
                <a:gd name="T68" fmla="*/ 197 w 445"/>
                <a:gd name="T69" fmla="*/ 78 h 102"/>
                <a:gd name="T70" fmla="*/ 141 w 445"/>
                <a:gd name="T71" fmla="*/ 77 h 102"/>
                <a:gd name="T72" fmla="*/ 114 w 445"/>
                <a:gd name="T73" fmla="*/ 78 h 102"/>
                <a:gd name="T74" fmla="*/ 141 w 445"/>
                <a:gd name="T75" fmla="*/ 77 h 102"/>
                <a:gd name="T76" fmla="*/ 144 w 445"/>
                <a:gd name="T77" fmla="*/ 27 h 102"/>
                <a:gd name="T78" fmla="*/ 124 w 445"/>
                <a:gd name="T79" fmla="*/ 47 h 102"/>
                <a:gd name="T80" fmla="*/ 136 w 445"/>
                <a:gd name="T81" fmla="*/ 54 h 102"/>
                <a:gd name="T82" fmla="*/ 94 w 445"/>
                <a:gd name="T83" fmla="*/ 79 h 102"/>
                <a:gd name="T84" fmla="*/ 137 w 445"/>
                <a:gd name="T85" fmla="*/ 93 h 102"/>
                <a:gd name="T86" fmla="*/ 167 w 445"/>
                <a:gd name="T87" fmla="*/ 56 h 102"/>
                <a:gd name="T88" fmla="*/ 26 w 445"/>
                <a:gd name="T89" fmla="*/ 6 h 102"/>
                <a:gd name="T90" fmla="*/ 3 w 445"/>
                <a:gd name="T91" fmla="*/ 98 h 102"/>
                <a:gd name="T92" fmla="*/ 34 w 445"/>
                <a:gd name="T93" fmla="*/ 46 h 102"/>
                <a:gd name="T94" fmla="*/ 64 w 445"/>
                <a:gd name="T95" fmla="*/ 101 h 102"/>
                <a:gd name="T96" fmla="*/ 99 w 445"/>
                <a:gd name="T97" fmla="*/ 2 h 102"/>
                <a:gd name="T98" fmla="*/ 81 w 445"/>
                <a:gd name="T99" fmla="*/ 14 h 102"/>
                <a:gd name="T100" fmla="*/ 67 w 445"/>
                <a:gd name="T101" fmla="*/ 6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102">
                  <a:moveTo>
                    <a:pt x="419" y="7"/>
                  </a:moveTo>
                  <a:cubicBezTo>
                    <a:pt x="425" y="7"/>
                    <a:pt x="425" y="7"/>
                    <a:pt x="425" y="7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10" y="4"/>
                    <a:pt x="410" y="4"/>
                    <a:pt x="410" y="4"/>
                  </a:cubicBezTo>
                  <a:cubicBezTo>
                    <a:pt x="410" y="7"/>
                    <a:pt x="410" y="7"/>
                    <a:pt x="410" y="7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6" y="23"/>
                    <a:pt x="416" y="23"/>
                    <a:pt x="416" y="23"/>
                  </a:cubicBezTo>
                  <a:cubicBezTo>
                    <a:pt x="419" y="23"/>
                    <a:pt x="419" y="23"/>
                    <a:pt x="419" y="23"/>
                  </a:cubicBezTo>
                  <a:lnTo>
                    <a:pt x="419" y="7"/>
                  </a:lnTo>
                  <a:close/>
                  <a:moveTo>
                    <a:pt x="445" y="4"/>
                  </a:moveTo>
                  <a:cubicBezTo>
                    <a:pt x="440" y="4"/>
                    <a:pt x="440" y="4"/>
                    <a:pt x="440" y="4"/>
                  </a:cubicBezTo>
                  <a:cubicBezTo>
                    <a:pt x="436" y="19"/>
                    <a:pt x="436" y="19"/>
                    <a:pt x="436" y="19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7" y="23"/>
                    <a:pt x="427" y="23"/>
                    <a:pt x="427" y="23"/>
                  </a:cubicBezTo>
                  <a:cubicBezTo>
                    <a:pt x="430" y="23"/>
                    <a:pt x="430" y="23"/>
                    <a:pt x="430" y="23"/>
                  </a:cubicBezTo>
                  <a:cubicBezTo>
                    <a:pt x="430" y="11"/>
                    <a:pt x="430" y="11"/>
                    <a:pt x="430" y="11"/>
                  </a:cubicBezTo>
                  <a:cubicBezTo>
                    <a:pt x="430" y="10"/>
                    <a:pt x="430" y="9"/>
                    <a:pt x="430" y="8"/>
                  </a:cubicBezTo>
                  <a:cubicBezTo>
                    <a:pt x="430" y="10"/>
                    <a:pt x="430" y="10"/>
                    <a:pt x="431" y="11"/>
                  </a:cubicBezTo>
                  <a:cubicBezTo>
                    <a:pt x="434" y="23"/>
                    <a:pt x="434" y="23"/>
                    <a:pt x="434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41" y="11"/>
                    <a:pt x="441" y="11"/>
                    <a:pt x="441" y="11"/>
                  </a:cubicBezTo>
                  <a:cubicBezTo>
                    <a:pt x="442" y="9"/>
                    <a:pt x="442" y="9"/>
                    <a:pt x="442" y="8"/>
                  </a:cubicBezTo>
                  <a:cubicBezTo>
                    <a:pt x="442" y="8"/>
                    <a:pt x="442" y="10"/>
                    <a:pt x="442" y="11"/>
                  </a:cubicBezTo>
                  <a:cubicBezTo>
                    <a:pt x="442" y="23"/>
                    <a:pt x="442" y="23"/>
                    <a:pt x="442" y="23"/>
                  </a:cubicBezTo>
                  <a:cubicBezTo>
                    <a:pt x="445" y="23"/>
                    <a:pt x="445" y="23"/>
                    <a:pt x="445" y="23"/>
                  </a:cubicBezTo>
                  <a:lnTo>
                    <a:pt x="445" y="4"/>
                  </a:lnTo>
                  <a:close/>
                  <a:moveTo>
                    <a:pt x="385" y="77"/>
                  </a:moveTo>
                  <a:cubicBezTo>
                    <a:pt x="384" y="78"/>
                    <a:pt x="381" y="81"/>
                    <a:pt x="375" y="84"/>
                  </a:cubicBezTo>
                  <a:cubicBezTo>
                    <a:pt x="371" y="86"/>
                    <a:pt x="368" y="86"/>
                    <a:pt x="366" y="86"/>
                  </a:cubicBezTo>
                  <a:cubicBezTo>
                    <a:pt x="361" y="86"/>
                    <a:pt x="358" y="83"/>
                    <a:pt x="359" y="78"/>
                  </a:cubicBezTo>
                  <a:cubicBezTo>
                    <a:pt x="361" y="71"/>
                    <a:pt x="368" y="70"/>
                    <a:pt x="374" y="69"/>
                  </a:cubicBezTo>
                  <a:cubicBezTo>
                    <a:pt x="384" y="67"/>
                    <a:pt x="385" y="66"/>
                    <a:pt x="388" y="65"/>
                  </a:cubicBezTo>
                  <a:lnTo>
                    <a:pt x="385" y="77"/>
                  </a:lnTo>
                  <a:close/>
                  <a:moveTo>
                    <a:pt x="411" y="56"/>
                  </a:moveTo>
                  <a:cubicBezTo>
                    <a:pt x="413" y="49"/>
                    <a:pt x="415" y="40"/>
                    <a:pt x="409" y="33"/>
                  </a:cubicBezTo>
                  <a:cubicBezTo>
                    <a:pt x="406" y="30"/>
                    <a:pt x="401" y="27"/>
                    <a:pt x="388" y="27"/>
                  </a:cubicBezTo>
                  <a:cubicBezTo>
                    <a:pt x="365" y="27"/>
                    <a:pt x="355" y="36"/>
                    <a:pt x="354" y="43"/>
                  </a:cubicBezTo>
                  <a:cubicBezTo>
                    <a:pt x="352" y="48"/>
                    <a:pt x="356" y="51"/>
                    <a:pt x="360" y="51"/>
                  </a:cubicBezTo>
                  <a:cubicBezTo>
                    <a:pt x="364" y="51"/>
                    <a:pt x="368" y="48"/>
                    <a:pt x="369" y="47"/>
                  </a:cubicBezTo>
                  <a:cubicBezTo>
                    <a:pt x="372" y="45"/>
                    <a:pt x="374" y="42"/>
                    <a:pt x="382" y="42"/>
                  </a:cubicBezTo>
                  <a:cubicBezTo>
                    <a:pt x="385" y="42"/>
                    <a:pt x="394" y="42"/>
                    <a:pt x="392" y="49"/>
                  </a:cubicBezTo>
                  <a:cubicBezTo>
                    <a:pt x="391" y="52"/>
                    <a:pt x="388" y="53"/>
                    <a:pt x="381" y="54"/>
                  </a:cubicBezTo>
                  <a:cubicBezTo>
                    <a:pt x="364" y="57"/>
                    <a:pt x="358" y="58"/>
                    <a:pt x="352" y="62"/>
                  </a:cubicBezTo>
                  <a:cubicBezTo>
                    <a:pt x="349" y="63"/>
                    <a:pt x="345" y="65"/>
                    <a:pt x="342" y="70"/>
                  </a:cubicBezTo>
                  <a:cubicBezTo>
                    <a:pt x="341" y="72"/>
                    <a:pt x="339" y="75"/>
                    <a:pt x="338" y="79"/>
                  </a:cubicBezTo>
                  <a:cubicBezTo>
                    <a:pt x="335" y="93"/>
                    <a:pt x="342" y="102"/>
                    <a:pt x="357" y="102"/>
                  </a:cubicBezTo>
                  <a:cubicBezTo>
                    <a:pt x="363" y="102"/>
                    <a:pt x="370" y="100"/>
                    <a:pt x="377" y="96"/>
                  </a:cubicBezTo>
                  <a:cubicBezTo>
                    <a:pt x="379" y="95"/>
                    <a:pt x="380" y="94"/>
                    <a:pt x="382" y="93"/>
                  </a:cubicBezTo>
                  <a:cubicBezTo>
                    <a:pt x="382" y="96"/>
                    <a:pt x="382" y="101"/>
                    <a:pt x="389" y="101"/>
                  </a:cubicBezTo>
                  <a:cubicBezTo>
                    <a:pt x="399" y="101"/>
                    <a:pt x="401" y="91"/>
                    <a:pt x="403" y="86"/>
                  </a:cubicBezTo>
                  <a:lnTo>
                    <a:pt x="411" y="56"/>
                  </a:lnTo>
                  <a:close/>
                  <a:moveTo>
                    <a:pt x="336" y="53"/>
                  </a:moveTo>
                  <a:cubicBezTo>
                    <a:pt x="338" y="47"/>
                    <a:pt x="339" y="38"/>
                    <a:pt x="332" y="31"/>
                  </a:cubicBezTo>
                  <a:cubicBezTo>
                    <a:pt x="329" y="29"/>
                    <a:pt x="325" y="27"/>
                    <a:pt x="319" y="27"/>
                  </a:cubicBezTo>
                  <a:cubicBezTo>
                    <a:pt x="307" y="27"/>
                    <a:pt x="300" y="34"/>
                    <a:pt x="297" y="37"/>
                  </a:cubicBezTo>
                  <a:cubicBezTo>
                    <a:pt x="297" y="34"/>
                    <a:pt x="297" y="30"/>
                    <a:pt x="293" y="28"/>
                  </a:cubicBezTo>
                  <a:cubicBezTo>
                    <a:pt x="291" y="28"/>
                    <a:pt x="290" y="28"/>
                    <a:pt x="289" y="28"/>
                  </a:cubicBezTo>
                  <a:cubicBezTo>
                    <a:pt x="286" y="28"/>
                    <a:pt x="283" y="29"/>
                    <a:pt x="282" y="30"/>
                  </a:cubicBezTo>
                  <a:cubicBezTo>
                    <a:pt x="278" y="33"/>
                    <a:pt x="277" y="36"/>
                    <a:pt x="276" y="40"/>
                  </a:cubicBezTo>
                  <a:cubicBezTo>
                    <a:pt x="263" y="89"/>
                    <a:pt x="263" y="89"/>
                    <a:pt x="263" y="89"/>
                  </a:cubicBezTo>
                  <a:cubicBezTo>
                    <a:pt x="262" y="92"/>
                    <a:pt x="260" y="98"/>
                    <a:pt x="266" y="100"/>
                  </a:cubicBezTo>
                  <a:cubicBezTo>
                    <a:pt x="267" y="101"/>
                    <a:pt x="268" y="101"/>
                    <a:pt x="270" y="101"/>
                  </a:cubicBezTo>
                  <a:cubicBezTo>
                    <a:pt x="272" y="101"/>
                    <a:pt x="275" y="100"/>
                    <a:pt x="278" y="98"/>
                  </a:cubicBezTo>
                  <a:cubicBezTo>
                    <a:pt x="281" y="95"/>
                    <a:pt x="282" y="92"/>
                    <a:pt x="283" y="89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56"/>
                    <a:pt x="293" y="50"/>
                    <a:pt x="299" y="46"/>
                  </a:cubicBezTo>
                  <a:cubicBezTo>
                    <a:pt x="302" y="45"/>
                    <a:pt x="304" y="44"/>
                    <a:pt x="307" y="44"/>
                  </a:cubicBezTo>
                  <a:cubicBezTo>
                    <a:pt x="311" y="44"/>
                    <a:pt x="314" y="46"/>
                    <a:pt x="315" y="50"/>
                  </a:cubicBezTo>
                  <a:cubicBezTo>
                    <a:pt x="316" y="52"/>
                    <a:pt x="315" y="55"/>
                    <a:pt x="314" y="5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91"/>
                    <a:pt x="304" y="95"/>
                    <a:pt x="306" y="98"/>
                  </a:cubicBezTo>
                  <a:cubicBezTo>
                    <a:pt x="307" y="99"/>
                    <a:pt x="309" y="101"/>
                    <a:pt x="313" y="101"/>
                  </a:cubicBezTo>
                  <a:cubicBezTo>
                    <a:pt x="317" y="101"/>
                    <a:pt x="320" y="99"/>
                    <a:pt x="322" y="97"/>
                  </a:cubicBezTo>
                  <a:cubicBezTo>
                    <a:pt x="325" y="95"/>
                    <a:pt x="326" y="91"/>
                    <a:pt x="326" y="88"/>
                  </a:cubicBezTo>
                  <a:lnTo>
                    <a:pt x="336" y="53"/>
                  </a:lnTo>
                  <a:close/>
                  <a:moveTo>
                    <a:pt x="258" y="21"/>
                  </a:moveTo>
                  <a:cubicBezTo>
                    <a:pt x="264" y="21"/>
                    <a:pt x="269" y="16"/>
                    <a:pt x="271" y="10"/>
                  </a:cubicBezTo>
                  <a:cubicBezTo>
                    <a:pt x="273" y="5"/>
                    <a:pt x="269" y="0"/>
                    <a:pt x="264" y="0"/>
                  </a:cubicBezTo>
                  <a:cubicBezTo>
                    <a:pt x="258" y="0"/>
                    <a:pt x="252" y="5"/>
                    <a:pt x="251" y="10"/>
                  </a:cubicBezTo>
                  <a:cubicBezTo>
                    <a:pt x="250" y="16"/>
                    <a:pt x="253" y="21"/>
                    <a:pt x="258" y="21"/>
                  </a:cubicBezTo>
                  <a:moveTo>
                    <a:pt x="230" y="88"/>
                  </a:moveTo>
                  <a:cubicBezTo>
                    <a:pt x="229" y="92"/>
                    <a:pt x="228" y="98"/>
                    <a:pt x="233" y="100"/>
                  </a:cubicBezTo>
                  <a:cubicBezTo>
                    <a:pt x="234" y="100"/>
                    <a:pt x="235" y="101"/>
                    <a:pt x="237" y="101"/>
                  </a:cubicBezTo>
                  <a:cubicBezTo>
                    <a:pt x="240" y="101"/>
                    <a:pt x="243" y="100"/>
                    <a:pt x="246" y="97"/>
                  </a:cubicBezTo>
                  <a:cubicBezTo>
                    <a:pt x="248" y="94"/>
                    <a:pt x="249" y="91"/>
                    <a:pt x="250" y="88"/>
                  </a:cubicBezTo>
                  <a:cubicBezTo>
                    <a:pt x="263" y="40"/>
                    <a:pt x="263" y="40"/>
                    <a:pt x="263" y="40"/>
                  </a:cubicBezTo>
                  <a:cubicBezTo>
                    <a:pt x="264" y="36"/>
                    <a:pt x="265" y="31"/>
                    <a:pt x="260" y="29"/>
                  </a:cubicBezTo>
                  <a:cubicBezTo>
                    <a:pt x="259" y="28"/>
                    <a:pt x="258" y="28"/>
                    <a:pt x="256" y="28"/>
                  </a:cubicBezTo>
                  <a:cubicBezTo>
                    <a:pt x="253" y="28"/>
                    <a:pt x="250" y="29"/>
                    <a:pt x="248" y="30"/>
                  </a:cubicBezTo>
                  <a:cubicBezTo>
                    <a:pt x="246" y="32"/>
                    <a:pt x="245" y="34"/>
                    <a:pt x="243" y="40"/>
                  </a:cubicBezTo>
                  <a:lnTo>
                    <a:pt x="230" y="88"/>
                  </a:lnTo>
                  <a:close/>
                  <a:moveTo>
                    <a:pt x="198" y="40"/>
                  </a:moveTo>
                  <a:cubicBezTo>
                    <a:pt x="198" y="35"/>
                    <a:pt x="198" y="28"/>
                    <a:pt x="190" y="28"/>
                  </a:cubicBezTo>
                  <a:cubicBezTo>
                    <a:pt x="186" y="28"/>
                    <a:pt x="179" y="31"/>
                    <a:pt x="177" y="38"/>
                  </a:cubicBezTo>
                  <a:cubicBezTo>
                    <a:pt x="177" y="40"/>
                    <a:pt x="177" y="42"/>
                    <a:pt x="177" y="44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1" y="98"/>
                    <a:pt x="181" y="101"/>
                    <a:pt x="190" y="101"/>
                  </a:cubicBezTo>
                  <a:cubicBezTo>
                    <a:pt x="200" y="101"/>
                    <a:pt x="202" y="98"/>
                    <a:pt x="207" y="89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36" y="41"/>
                    <a:pt x="237" y="39"/>
                    <a:pt x="238" y="37"/>
                  </a:cubicBezTo>
                  <a:cubicBezTo>
                    <a:pt x="239" y="31"/>
                    <a:pt x="235" y="28"/>
                    <a:pt x="230" y="28"/>
                  </a:cubicBezTo>
                  <a:cubicBezTo>
                    <a:pt x="223" y="28"/>
                    <a:pt x="220" y="34"/>
                    <a:pt x="217" y="38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199" y="72"/>
                    <a:pt x="198" y="73"/>
                    <a:pt x="197" y="78"/>
                  </a:cubicBezTo>
                  <a:cubicBezTo>
                    <a:pt x="197" y="75"/>
                    <a:pt x="197" y="72"/>
                    <a:pt x="197" y="68"/>
                  </a:cubicBezTo>
                  <a:lnTo>
                    <a:pt x="198" y="40"/>
                  </a:lnTo>
                  <a:close/>
                  <a:moveTo>
                    <a:pt x="141" y="77"/>
                  </a:moveTo>
                  <a:cubicBezTo>
                    <a:pt x="139" y="78"/>
                    <a:pt x="137" y="81"/>
                    <a:pt x="131" y="84"/>
                  </a:cubicBezTo>
                  <a:cubicBezTo>
                    <a:pt x="127" y="86"/>
                    <a:pt x="124" y="86"/>
                    <a:pt x="122" y="86"/>
                  </a:cubicBezTo>
                  <a:cubicBezTo>
                    <a:pt x="116" y="86"/>
                    <a:pt x="113" y="83"/>
                    <a:pt x="114" y="78"/>
                  </a:cubicBezTo>
                  <a:cubicBezTo>
                    <a:pt x="116" y="71"/>
                    <a:pt x="124" y="70"/>
                    <a:pt x="130" y="69"/>
                  </a:cubicBezTo>
                  <a:cubicBezTo>
                    <a:pt x="140" y="67"/>
                    <a:pt x="141" y="66"/>
                    <a:pt x="144" y="65"/>
                  </a:cubicBezTo>
                  <a:lnTo>
                    <a:pt x="141" y="77"/>
                  </a:lnTo>
                  <a:close/>
                  <a:moveTo>
                    <a:pt x="167" y="56"/>
                  </a:moveTo>
                  <a:cubicBezTo>
                    <a:pt x="168" y="49"/>
                    <a:pt x="171" y="40"/>
                    <a:pt x="165" y="33"/>
                  </a:cubicBezTo>
                  <a:cubicBezTo>
                    <a:pt x="162" y="30"/>
                    <a:pt x="156" y="27"/>
                    <a:pt x="144" y="27"/>
                  </a:cubicBezTo>
                  <a:cubicBezTo>
                    <a:pt x="121" y="27"/>
                    <a:pt x="111" y="36"/>
                    <a:pt x="109" y="43"/>
                  </a:cubicBezTo>
                  <a:cubicBezTo>
                    <a:pt x="108" y="48"/>
                    <a:pt x="112" y="51"/>
                    <a:pt x="116" y="51"/>
                  </a:cubicBezTo>
                  <a:cubicBezTo>
                    <a:pt x="120" y="51"/>
                    <a:pt x="123" y="48"/>
                    <a:pt x="124" y="47"/>
                  </a:cubicBezTo>
                  <a:cubicBezTo>
                    <a:pt x="127" y="45"/>
                    <a:pt x="130" y="42"/>
                    <a:pt x="138" y="42"/>
                  </a:cubicBezTo>
                  <a:cubicBezTo>
                    <a:pt x="140" y="42"/>
                    <a:pt x="149" y="42"/>
                    <a:pt x="148" y="49"/>
                  </a:cubicBezTo>
                  <a:cubicBezTo>
                    <a:pt x="147" y="52"/>
                    <a:pt x="143" y="53"/>
                    <a:pt x="136" y="54"/>
                  </a:cubicBezTo>
                  <a:cubicBezTo>
                    <a:pt x="120" y="57"/>
                    <a:pt x="114" y="58"/>
                    <a:pt x="107" y="62"/>
                  </a:cubicBezTo>
                  <a:cubicBezTo>
                    <a:pt x="105" y="63"/>
                    <a:pt x="101" y="65"/>
                    <a:pt x="98" y="70"/>
                  </a:cubicBezTo>
                  <a:cubicBezTo>
                    <a:pt x="96" y="72"/>
                    <a:pt x="95" y="75"/>
                    <a:pt x="94" y="79"/>
                  </a:cubicBezTo>
                  <a:cubicBezTo>
                    <a:pt x="90" y="93"/>
                    <a:pt x="97" y="102"/>
                    <a:pt x="113" y="102"/>
                  </a:cubicBezTo>
                  <a:cubicBezTo>
                    <a:pt x="119" y="102"/>
                    <a:pt x="126" y="100"/>
                    <a:pt x="132" y="96"/>
                  </a:cubicBezTo>
                  <a:cubicBezTo>
                    <a:pt x="134" y="95"/>
                    <a:pt x="135" y="94"/>
                    <a:pt x="137" y="93"/>
                  </a:cubicBezTo>
                  <a:cubicBezTo>
                    <a:pt x="138" y="96"/>
                    <a:pt x="138" y="101"/>
                    <a:pt x="145" y="101"/>
                  </a:cubicBezTo>
                  <a:cubicBezTo>
                    <a:pt x="154" y="101"/>
                    <a:pt x="157" y="91"/>
                    <a:pt x="159" y="86"/>
                  </a:cubicBezTo>
                  <a:lnTo>
                    <a:pt x="167" y="56"/>
                  </a:lnTo>
                  <a:close/>
                  <a:moveTo>
                    <a:pt x="49" y="9"/>
                  </a:moveTo>
                  <a:cubicBezTo>
                    <a:pt x="48" y="4"/>
                    <a:pt x="46" y="1"/>
                    <a:pt x="38" y="1"/>
                  </a:cubicBezTo>
                  <a:cubicBezTo>
                    <a:pt x="34" y="1"/>
                    <a:pt x="29" y="3"/>
                    <a:pt x="26" y="6"/>
                  </a:cubicBezTo>
                  <a:cubicBezTo>
                    <a:pt x="23" y="9"/>
                    <a:pt x="23" y="12"/>
                    <a:pt x="22" y="1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91"/>
                    <a:pt x="0" y="95"/>
                    <a:pt x="3" y="98"/>
                  </a:cubicBezTo>
                  <a:cubicBezTo>
                    <a:pt x="3" y="99"/>
                    <a:pt x="5" y="101"/>
                    <a:pt x="9" y="101"/>
                  </a:cubicBezTo>
                  <a:cubicBezTo>
                    <a:pt x="19" y="101"/>
                    <a:pt x="22" y="91"/>
                    <a:pt x="23" y="8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1"/>
                    <a:pt x="35" y="40"/>
                    <a:pt x="36" y="36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6" y="97"/>
                    <a:pt x="57" y="101"/>
                    <a:pt x="64" y="101"/>
                  </a:cubicBezTo>
                  <a:cubicBezTo>
                    <a:pt x="77" y="101"/>
                    <a:pt x="80" y="93"/>
                    <a:pt x="81" y="87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0"/>
                    <a:pt x="103" y="5"/>
                    <a:pt x="99" y="2"/>
                  </a:cubicBezTo>
                  <a:cubicBezTo>
                    <a:pt x="98" y="2"/>
                    <a:pt x="97" y="1"/>
                    <a:pt x="94" y="1"/>
                  </a:cubicBezTo>
                  <a:cubicBezTo>
                    <a:pt x="91" y="1"/>
                    <a:pt x="88" y="3"/>
                    <a:pt x="86" y="5"/>
                  </a:cubicBezTo>
                  <a:cubicBezTo>
                    <a:pt x="83" y="7"/>
                    <a:pt x="81" y="11"/>
                    <a:pt x="81" y="14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5"/>
                    <a:pt x="69" y="57"/>
                    <a:pt x="69" y="59"/>
                  </a:cubicBezTo>
                  <a:cubicBezTo>
                    <a:pt x="68" y="61"/>
                    <a:pt x="68" y="63"/>
                    <a:pt x="67" y="65"/>
                  </a:cubicBezTo>
                  <a:lnTo>
                    <a:pt x="49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D44FDAC-07C9-4888-8618-7FDEFF1ADA78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390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: övre hörn, ett rundat och ett klippt 8">
            <a:extLst>
              <a:ext uri="{FF2B5EF4-FFF2-40B4-BE49-F238E27FC236}">
                <a16:creationId xmlns:a16="http://schemas.microsoft.com/office/drawing/2014/main" id="{DB4F11C9-1898-47B8-BFBA-B64BDBC711AC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ktangel: övre hörn, ett rundat och ett klippt 6">
            <a:extLst>
              <a:ext uri="{FF2B5EF4-FFF2-40B4-BE49-F238E27FC236}">
                <a16:creationId xmlns:a16="http://schemas.microsoft.com/office/drawing/2014/main" id="{2F5989B4-053B-45A3-8831-4FD01102D652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9357385C-973E-453D-B7C0-79088BAD9CE0}"/>
              </a:ext>
            </a:extLst>
          </p:cNvPr>
          <p:cNvGrpSpPr/>
          <p:nvPr userDrawn="1"/>
        </p:nvGrpSpPr>
        <p:grpSpPr>
          <a:xfrm>
            <a:off x="9345116" y="6146799"/>
            <a:ext cx="2430462" cy="331788"/>
            <a:chOff x="4710113" y="-950913"/>
            <a:chExt cx="2430462" cy="33178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59D6842-FA9C-4BC4-99B3-062991EF05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51563" y="-863600"/>
              <a:ext cx="989012" cy="241300"/>
            </a:xfrm>
            <a:custGeom>
              <a:avLst/>
              <a:gdLst>
                <a:gd name="T0" fmla="*/ 288 w 311"/>
                <a:gd name="T1" fmla="*/ 27 h 74"/>
                <a:gd name="T2" fmla="*/ 309 w 311"/>
                <a:gd name="T3" fmla="*/ 34 h 74"/>
                <a:gd name="T4" fmla="*/ 265 w 311"/>
                <a:gd name="T5" fmla="*/ 35 h 74"/>
                <a:gd name="T6" fmla="*/ 308 w 311"/>
                <a:gd name="T7" fmla="*/ 63 h 74"/>
                <a:gd name="T8" fmla="*/ 301 w 311"/>
                <a:gd name="T9" fmla="*/ 57 h 74"/>
                <a:gd name="T10" fmla="*/ 248 w 311"/>
                <a:gd name="T11" fmla="*/ 12 h 74"/>
                <a:gd name="T12" fmla="*/ 242 w 311"/>
                <a:gd name="T13" fmla="*/ 6 h 74"/>
                <a:gd name="T14" fmla="*/ 243 w 311"/>
                <a:gd name="T15" fmla="*/ 24 h 74"/>
                <a:gd name="T16" fmla="*/ 252 w 311"/>
                <a:gd name="T17" fmla="*/ 71 h 74"/>
                <a:gd name="T18" fmla="*/ 212 w 311"/>
                <a:gd name="T19" fmla="*/ 40 h 74"/>
                <a:gd name="T20" fmla="*/ 212 w 311"/>
                <a:gd name="T21" fmla="*/ 26 h 74"/>
                <a:gd name="T22" fmla="*/ 232 w 311"/>
                <a:gd name="T23" fmla="*/ 33 h 74"/>
                <a:gd name="T24" fmla="*/ 208 w 311"/>
                <a:gd name="T25" fmla="*/ 49 h 74"/>
                <a:gd name="T26" fmla="*/ 213 w 311"/>
                <a:gd name="T27" fmla="*/ 67 h 74"/>
                <a:gd name="T28" fmla="*/ 197 w 311"/>
                <a:gd name="T29" fmla="*/ 54 h 74"/>
                <a:gd name="T30" fmla="*/ 213 w 311"/>
                <a:gd name="T31" fmla="*/ 74 h 74"/>
                <a:gd name="T32" fmla="*/ 218 w 311"/>
                <a:gd name="T33" fmla="*/ 42 h 74"/>
                <a:gd name="T34" fmla="*/ 155 w 311"/>
                <a:gd name="T35" fmla="*/ 33 h 74"/>
                <a:gd name="T36" fmla="*/ 176 w 311"/>
                <a:gd name="T37" fmla="*/ 33 h 74"/>
                <a:gd name="T38" fmla="*/ 165 w 311"/>
                <a:gd name="T39" fmla="*/ 19 h 74"/>
                <a:gd name="T40" fmla="*/ 166 w 311"/>
                <a:gd name="T41" fmla="*/ 50 h 74"/>
                <a:gd name="T42" fmla="*/ 155 w 311"/>
                <a:gd name="T43" fmla="*/ 62 h 74"/>
                <a:gd name="T44" fmla="*/ 144 w 311"/>
                <a:gd name="T45" fmla="*/ 58 h 74"/>
                <a:gd name="T46" fmla="*/ 179 w 311"/>
                <a:gd name="T47" fmla="*/ 70 h 74"/>
                <a:gd name="T48" fmla="*/ 164 w 311"/>
                <a:gd name="T49" fmla="*/ 40 h 74"/>
                <a:gd name="T50" fmla="*/ 123 w 311"/>
                <a:gd name="T51" fmla="*/ 61 h 74"/>
                <a:gd name="T52" fmla="*/ 108 w 311"/>
                <a:gd name="T53" fmla="*/ 50 h 74"/>
                <a:gd name="T54" fmla="*/ 134 w 311"/>
                <a:gd name="T55" fmla="*/ 39 h 74"/>
                <a:gd name="T56" fmla="*/ 97 w 311"/>
                <a:gd name="T57" fmla="*/ 27 h 74"/>
                <a:gd name="T58" fmla="*/ 104 w 311"/>
                <a:gd name="T59" fmla="*/ 34 h 74"/>
                <a:gd name="T60" fmla="*/ 123 w 311"/>
                <a:gd name="T61" fmla="*/ 39 h 74"/>
                <a:gd name="T62" fmla="*/ 92 w 311"/>
                <a:gd name="T63" fmla="*/ 58 h 74"/>
                <a:gd name="T64" fmla="*/ 126 w 311"/>
                <a:gd name="T65" fmla="*/ 71 h 74"/>
                <a:gd name="T66" fmla="*/ 134 w 311"/>
                <a:gd name="T67" fmla="*/ 39 h 74"/>
                <a:gd name="T68" fmla="*/ 73 w 311"/>
                <a:gd name="T69" fmla="*/ 5 h 74"/>
                <a:gd name="T70" fmla="*/ 82 w 311"/>
                <a:gd name="T71" fmla="*/ 69 h 74"/>
                <a:gd name="T72" fmla="*/ 16 w 311"/>
                <a:gd name="T73" fmla="*/ 57 h 74"/>
                <a:gd name="T74" fmla="*/ 34 w 311"/>
                <a:gd name="T75" fmla="*/ 8 h 74"/>
                <a:gd name="T76" fmla="*/ 64 w 311"/>
                <a:gd name="T77" fmla="*/ 21 h 74"/>
                <a:gd name="T78" fmla="*/ 9 w 311"/>
                <a:gd name="T79" fmla="*/ 10 h 74"/>
                <a:gd name="T80" fmla="*/ 34 w 311"/>
                <a:gd name="T81" fmla="*/ 74 h 74"/>
                <a:gd name="T82" fmla="*/ 59 w 311"/>
                <a:gd name="T83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1" h="74">
                  <a:moveTo>
                    <a:pt x="288" y="66"/>
                  </a:moveTo>
                  <a:cubicBezTo>
                    <a:pt x="275" y="66"/>
                    <a:pt x="273" y="55"/>
                    <a:pt x="273" y="46"/>
                  </a:cubicBezTo>
                  <a:cubicBezTo>
                    <a:pt x="273" y="36"/>
                    <a:pt x="277" y="27"/>
                    <a:pt x="288" y="27"/>
                  </a:cubicBezTo>
                  <a:cubicBezTo>
                    <a:pt x="296" y="27"/>
                    <a:pt x="299" y="32"/>
                    <a:pt x="300" y="34"/>
                  </a:cubicBezTo>
                  <a:cubicBezTo>
                    <a:pt x="301" y="36"/>
                    <a:pt x="302" y="38"/>
                    <a:pt x="304" y="38"/>
                  </a:cubicBezTo>
                  <a:cubicBezTo>
                    <a:pt x="307" y="38"/>
                    <a:pt x="309" y="36"/>
                    <a:pt x="309" y="34"/>
                  </a:cubicBezTo>
                  <a:cubicBezTo>
                    <a:pt x="309" y="33"/>
                    <a:pt x="309" y="32"/>
                    <a:pt x="307" y="29"/>
                  </a:cubicBezTo>
                  <a:cubicBezTo>
                    <a:pt x="305" y="24"/>
                    <a:pt x="300" y="19"/>
                    <a:pt x="288" y="19"/>
                  </a:cubicBezTo>
                  <a:cubicBezTo>
                    <a:pt x="284" y="19"/>
                    <a:pt x="270" y="19"/>
                    <a:pt x="265" y="35"/>
                  </a:cubicBezTo>
                  <a:cubicBezTo>
                    <a:pt x="263" y="38"/>
                    <a:pt x="263" y="42"/>
                    <a:pt x="263" y="46"/>
                  </a:cubicBezTo>
                  <a:cubicBezTo>
                    <a:pt x="263" y="59"/>
                    <a:pt x="269" y="74"/>
                    <a:pt x="288" y="74"/>
                  </a:cubicBezTo>
                  <a:cubicBezTo>
                    <a:pt x="302" y="74"/>
                    <a:pt x="307" y="66"/>
                    <a:pt x="308" y="63"/>
                  </a:cubicBezTo>
                  <a:cubicBezTo>
                    <a:pt x="310" y="61"/>
                    <a:pt x="311" y="58"/>
                    <a:pt x="311" y="57"/>
                  </a:cubicBezTo>
                  <a:cubicBezTo>
                    <a:pt x="311" y="53"/>
                    <a:pt x="307" y="53"/>
                    <a:pt x="306" y="53"/>
                  </a:cubicBezTo>
                  <a:cubicBezTo>
                    <a:pt x="303" y="53"/>
                    <a:pt x="302" y="55"/>
                    <a:pt x="301" y="57"/>
                  </a:cubicBezTo>
                  <a:cubicBezTo>
                    <a:pt x="300" y="60"/>
                    <a:pt x="297" y="66"/>
                    <a:pt x="288" y="66"/>
                  </a:cubicBezTo>
                  <a:moveTo>
                    <a:pt x="242" y="6"/>
                  </a:moveTo>
                  <a:cubicBezTo>
                    <a:pt x="242" y="9"/>
                    <a:pt x="244" y="12"/>
                    <a:pt x="248" y="12"/>
                  </a:cubicBezTo>
                  <a:cubicBezTo>
                    <a:pt x="251" y="12"/>
                    <a:pt x="253" y="10"/>
                    <a:pt x="253" y="6"/>
                  </a:cubicBezTo>
                  <a:cubicBezTo>
                    <a:pt x="253" y="2"/>
                    <a:pt x="251" y="0"/>
                    <a:pt x="248" y="0"/>
                  </a:cubicBezTo>
                  <a:cubicBezTo>
                    <a:pt x="245" y="0"/>
                    <a:pt x="242" y="2"/>
                    <a:pt x="242" y="6"/>
                  </a:cubicBezTo>
                  <a:moveTo>
                    <a:pt x="252" y="24"/>
                  </a:moveTo>
                  <a:cubicBezTo>
                    <a:pt x="252" y="23"/>
                    <a:pt x="252" y="19"/>
                    <a:pt x="248" y="19"/>
                  </a:cubicBezTo>
                  <a:cubicBezTo>
                    <a:pt x="244" y="19"/>
                    <a:pt x="243" y="23"/>
                    <a:pt x="243" y="24"/>
                  </a:cubicBezTo>
                  <a:cubicBezTo>
                    <a:pt x="243" y="69"/>
                    <a:pt x="243" y="69"/>
                    <a:pt x="243" y="69"/>
                  </a:cubicBezTo>
                  <a:cubicBezTo>
                    <a:pt x="243" y="72"/>
                    <a:pt x="245" y="73"/>
                    <a:pt x="248" y="73"/>
                  </a:cubicBezTo>
                  <a:cubicBezTo>
                    <a:pt x="250" y="73"/>
                    <a:pt x="252" y="72"/>
                    <a:pt x="252" y="71"/>
                  </a:cubicBezTo>
                  <a:cubicBezTo>
                    <a:pt x="252" y="71"/>
                    <a:pt x="252" y="70"/>
                    <a:pt x="252" y="69"/>
                  </a:cubicBezTo>
                  <a:lnTo>
                    <a:pt x="252" y="24"/>
                  </a:lnTo>
                  <a:close/>
                  <a:moveTo>
                    <a:pt x="212" y="40"/>
                  </a:moveTo>
                  <a:cubicBezTo>
                    <a:pt x="207" y="39"/>
                    <a:pt x="203" y="38"/>
                    <a:pt x="203" y="33"/>
                  </a:cubicBezTo>
                  <a:cubicBezTo>
                    <a:pt x="203" y="31"/>
                    <a:pt x="204" y="29"/>
                    <a:pt x="206" y="28"/>
                  </a:cubicBezTo>
                  <a:cubicBezTo>
                    <a:pt x="208" y="26"/>
                    <a:pt x="211" y="26"/>
                    <a:pt x="212" y="26"/>
                  </a:cubicBezTo>
                  <a:cubicBezTo>
                    <a:pt x="220" y="26"/>
                    <a:pt x="223" y="31"/>
                    <a:pt x="224" y="33"/>
                  </a:cubicBezTo>
                  <a:cubicBezTo>
                    <a:pt x="225" y="36"/>
                    <a:pt x="226" y="37"/>
                    <a:pt x="228" y="37"/>
                  </a:cubicBezTo>
                  <a:cubicBezTo>
                    <a:pt x="230" y="37"/>
                    <a:pt x="232" y="36"/>
                    <a:pt x="232" y="33"/>
                  </a:cubicBezTo>
                  <a:cubicBezTo>
                    <a:pt x="232" y="31"/>
                    <a:pt x="230" y="19"/>
                    <a:pt x="212" y="19"/>
                  </a:cubicBezTo>
                  <a:cubicBezTo>
                    <a:pt x="195" y="19"/>
                    <a:pt x="194" y="32"/>
                    <a:pt x="194" y="34"/>
                  </a:cubicBezTo>
                  <a:cubicBezTo>
                    <a:pt x="194" y="44"/>
                    <a:pt x="203" y="47"/>
                    <a:pt x="208" y="49"/>
                  </a:cubicBezTo>
                  <a:cubicBezTo>
                    <a:pt x="214" y="50"/>
                    <a:pt x="214" y="50"/>
                    <a:pt x="214" y="50"/>
                  </a:cubicBezTo>
                  <a:cubicBezTo>
                    <a:pt x="219" y="52"/>
                    <a:pt x="224" y="53"/>
                    <a:pt x="224" y="59"/>
                  </a:cubicBezTo>
                  <a:cubicBezTo>
                    <a:pt x="224" y="63"/>
                    <a:pt x="219" y="67"/>
                    <a:pt x="213" y="67"/>
                  </a:cubicBezTo>
                  <a:cubicBezTo>
                    <a:pt x="209" y="67"/>
                    <a:pt x="205" y="65"/>
                    <a:pt x="203" y="62"/>
                  </a:cubicBezTo>
                  <a:cubicBezTo>
                    <a:pt x="202" y="60"/>
                    <a:pt x="202" y="60"/>
                    <a:pt x="200" y="56"/>
                  </a:cubicBezTo>
                  <a:cubicBezTo>
                    <a:pt x="200" y="55"/>
                    <a:pt x="199" y="54"/>
                    <a:pt x="197" y="54"/>
                  </a:cubicBezTo>
                  <a:cubicBezTo>
                    <a:pt x="195" y="54"/>
                    <a:pt x="192" y="55"/>
                    <a:pt x="192" y="58"/>
                  </a:cubicBezTo>
                  <a:cubicBezTo>
                    <a:pt x="192" y="60"/>
                    <a:pt x="193" y="65"/>
                    <a:pt x="197" y="69"/>
                  </a:cubicBezTo>
                  <a:cubicBezTo>
                    <a:pt x="203" y="74"/>
                    <a:pt x="210" y="74"/>
                    <a:pt x="213" y="74"/>
                  </a:cubicBezTo>
                  <a:cubicBezTo>
                    <a:pt x="217" y="74"/>
                    <a:pt x="223" y="73"/>
                    <a:pt x="227" y="70"/>
                  </a:cubicBezTo>
                  <a:cubicBezTo>
                    <a:pt x="230" y="68"/>
                    <a:pt x="233" y="64"/>
                    <a:pt x="233" y="58"/>
                  </a:cubicBezTo>
                  <a:cubicBezTo>
                    <a:pt x="233" y="47"/>
                    <a:pt x="223" y="44"/>
                    <a:pt x="218" y="42"/>
                  </a:cubicBezTo>
                  <a:lnTo>
                    <a:pt x="212" y="40"/>
                  </a:lnTo>
                  <a:close/>
                  <a:moveTo>
                    <a:pt x="164" y="40"/>
                  </a:moveTo>
                  <a:cubicBezTo>
                    <a:pt x="159" y="39"/>
                    <a:pt x="155" y="38"/>
                    <a:pt x="155" y="33"/>
                  </a:cubicBezTo>
                  <a:cubicBezTo>
                    <a:pt x="155" y="31"/>
                    <a:pt x="156" y="29"/>
                    <a:pt x="158" y="28"/>
                  </a:cubicBezTo>
                  <a:cubicBezTo>
                    <a:pt x="160" y="26"/>
                    <a:pt x="163" y="26"/>
                    <a:pt x="164" y="26"/>
                  </a:cubicBezTo>
                  <a:cubicBezTo>
                    <a:pt x="172" y="26"/>
                    <a:pt x="175" y="31"/>
                    <a:pt x="176" y="33"/>
                  </a:cubicBezTo>
                  <a:cubicBezTo>
                    <a:pt x="177" y="36"/>
                    <a:pt x="178" y="37"/>
                    <a:pt x="180" y="37"/>
                  </a:cubicBezTo>
                  <a:cubicBezTo>
                    <a:pt x="182" y="37"/>
                    <a:pt x="185" y="36"/>
                    <a:pt x="185" y="33"/>
                  </a:cubicBezTo>
                  <a:cubicBezTo>
                    <a:pt x="185" y="31"/>
                    <a:pt x="182" y="19"/>
                    <a:pt x="165" y="19"/>
                  </a:cubicBezTo>
                  <a:cubicBezTo>
                    <a:pt x="147" y="19"/>
                    <a:pt x="146" y="32"/>
                    <a:pt x="146" y="34"/>
                  </a:cubicBezTo>
                  <a:cubicBezTo>
                    <a:pt x="146" y="44"/>
                    <a:pt x="155" y="47"/>
                    <a:pt x="160" y="49"/>
                  </a:cubicBezTo>
                  <a:cubicBezTo>
                    <a:pt x="166" y="50"/>
                    <a:pt x="166" y="50"/>
                    <a:pt x="166" y="50"/>
                  </a:cubicBezTo>
                  <a:cubicBezTo>
                    <a:pt x="171" y="52"/>
                    <a:pt x="176" y="53"/>
                    <a:pt x="176" y="59"/>
                  </a:cubicBezTo>
                  <a:cubicBezTo>
                    <a:pt x="176" y="63"/>
                    <a:pt x="172" y="67"/>
                    <a:pt x="166" y="67"/>
                  </a:cubicBezTo>
                  <a:cubicBezTo>
                    <a:pt x="161" y="67"/>
                    <a:pt x="157" y="65"/>
                    <a:pt x="155" y="62"/>
                  </a:cubicBezTo>
                  <a:cubicBezTo>
                    <a:pt x="154" y="60"/>
                    <a:pt x="154" y="60"/>
                    <a:pt x="152" y="56"/>
                  </a:cubicBezTo>
                  <a:cubicBezTo>
                    <a:pt x="152" y="55"/>
                    <a:pt x="151" y="54"/>
                    <a:pt x="149" y="54"/>
                  </a:cubicBezTo>
                  <a:cubicBezTo>
                    <a:pt x="147" y="54"/>
                    <a:pt x="144" y="55"/>
                    <a:pt x="144" y="58"/>
                  </a:cubicBezTo>
                  <a:cubicBezTo>
                    <a:pt x="144" y="60"/>
                    <a:pt x="145" y="65"/>
                    <a:pt x="150" y="69"/>
                  </a:cubicBezTo>
                  <a:cubicBezTo>
                    <a:pt x="155" y="74"/>
                    <a:pt x="162" y="74"/>
                    <a:pt x="165" y="74"/>
                  </a:cubicBezTo>
                  <a:cubicBezTo>
                    <a:pt x="170" y="74"/>
                    <a:pt x="175" y="73"/>
                    <a:pt x="179" y="70"/>
                  </a:cubicBezTo>
                  <a:cubicBezTo>
                    <a:pt x="182" y="68"/>
                    <a:pt x="185" y="64"/>
                    <a:pt x="185" y="58"/>
                  </a:cubicBezTo>
                  <a:cubicBezTo>
                    <a:pt x="185" y="47"/>
                    <a:pt x="175" y="44"/>
                    <a:pt x="170" y="42"/>
                  </a:cubicBezTo>
                  <a:lnTo>
                    <a:pt x="164" y="40"/>
                  </a:lnTo>
                  <a:close/>
                  <a:moveTo>
                    <a:pt x="119" y="47"/>
                  </a:moveTo>
                  <a:cubicBezTo>
                    <a:pt x="123" y="47"/>
                    <a:pt x="124" y="46"/>
                    <a:pt x="126" y="46"/>
                  </a:cubicBezTo>
                  <a:cubicBezTo>
                    <a:pt x="126" y="52"/>
                    <a:pt x="125" y="57"/>
                    <a:pt x="123" y="61"/>
                  </a:cubicBezTo>
                  <a:cubicBezTo>
                    <a:pt x="121" y="63"/>
                    <a:pt x="117" y="66"/>
                    <a:pt x="112" y="66"/>
                  </a:cubicBezTo>
                  <a:cubicBezTo>
                    <a:pt x="107" y="66"/>
                    <a:pt x="102" y="63"/>
                    <a:pt x="102" y="58"/>
                  </a:cubicBezTo>
                  <a:cubicBezTo>
                    <a:pt x="102" y="52"/>
                    <a:pt x="107" y="51"/>
                    <a:pt x="108" y="50"/>
                  </a:cubicBezTo>
                  <a:cubicBezTo>
                    <a:pt x="110" y="50"/>
                    <a:pt x="112" y="49"/>
                    <a:pt x="113" y="49"/>
                  </a:cubicBezTo>
                  <a:lnTo>
                    <a:pt x="119" y="47"/>
                  </a:lnTo>
                  <a:close/>
                  <a:moveTo>
                    <a:pt x="134" y="39"/>
                  </a:moveTo>
                  <a:cubicBezTo>
                    <a:pt x="134" y="34"/>
                    <a:pt x="134" y="29"/>
                    <a:pt x="131" y="25"/>
                  </a:cubicBezTo>
                  <a:cubicBezTo>
                    <a:pt x="127" y="20"/>
                    <a:pt x="121" y="19"/>
                    <a:pt x="115" y="19"/>
                  </a:cubicBezTo>
                  <a:cubicBezTo>
                    <a:pt x="108" y="19"/>
                    <a:pt x="101" y="21"/>
                    <a:pt x="97" y="27"/>
                  </a:cubicBezTo>
                  <a:cubicBezTo>
                    <a:pt x="96" y="28"/>
                    <a:pt x="95" y="31"/>
                    <a:pt x="95" y="33"/>
                  </a:cubicBezTo>
                  <a:cubicBezTo>
                    <a:pt x="95" y="35"/>
                    <a:pt x="96" y="37"/>
                    <a:pt x="99" y="37"/>
                  </a:cubicBezTo>
                  <a:cubicBezTo>
                    <a:pt x="103" y="37"/>
                    <a:pt x="103" y="35"/>
                    <a:pt x="104" y="34"/>
                  </a:cubicBezTo>
                  <a:cubicBezTo>
                    <a:pt x="105" y="31"/>
                    <a:pt x="106" y="27"/>
                    <a:pt x="115" y="27"/>
                  </a:cubicBezTo>
                  <a:cubicBezTo>
                    <a:pt x="117" y="27"/>
                    <a:pt x="126" y="27"/>
                    <a:pt x="126" y="35"/>
                  </a:cubicBezTo>
                  <a:cubicBezTo>
                    <a:pt x="126" y="38"/>
                    <a:pt x="125" y="39"/>
                    <a:pt x="123" y="39"/>
                  </a:cubicBezTo>
                  <a:cubicBezTo>
                    <a:pt x="122" y="40"/>
                    <a:pt x="120" y="40"/>
                    <a:pt x="117" y="41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2" y="44"/>
                    <a:pt x="92" y="46"/>
                    <a:pt x="92" y="58"/>
                  </a:cubicBezTo>
                  <a:cubicBezTo>
                    <a:pt x="92" y="67"/>
                    <a:pt x="99" y="74"/>
                    <a:pt x="110" y="74"/>
                  </a:cubicBezTo>
                  <a:cubicBezTo>
                    <a:pt x="114" y="74"/>
                    <a:pt x="121" y="73"/>
                    <a:pt x="126" y="66"/>
                  </a:cubicBezTo>
                  <a:cubicBezTo>
                    <a:pt x="126" y="70"/>
                    <a:pt x="126" y="70"/>
                    <a:pt x="126" y="71"/>
                  </a:cubicBezTo>
                  <a:cubicBezTo>
                    <a:pt x="127" y="73"/>
                    <a:pt x="129" y="73"/>
                    <a:pt x="130" y="73"/>
                  </a:cubicBezTo>
                  <a:cubicBezTo>
                    <a:pt x="134" y="73"/>
                    <a:pt x="134" y="71"/>
                    <a:pt x="134" y="69"/>
                  </a:cubicBezTo>
                  <a:lnTo>
                    <a:pt x="134" y="39"/>
                  </a:lnTo>
                  <a:close/>
                  <a:moveTo>
                    <a:pt x="82" y="5"/>
                  </a:moveTo>
                  <a:cubicBezTo>
                    <a:pt x="82" y="4"/>
                    <a:pt x="82" y="0"/>
                    <a:pt x="78" y="0"/>
                  </a:cubicBezTo>
                  <a:cubicBezTo>
                    <a:pt x="73" y="0"/>
                    <a:pt x="73" y="4"/>
                    <a:pt x="73" y="5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72"/>
                    <a:pt x="75" y="73"/>
                    <a:pt x="78" y="73"/>
                  </a:cubicBezTo>
                  <a:cubicBezTo>
                    <a:pt x="82" y="73"/>
                    <a:pt x="82" y="70"/>
                    <a:pt x="82" y="69"/>
                  </a:cubicBezTo>
                  <a:lnTo>
                    <a:pt x="82" y="5"/>
                  </a:lnTo>
                  <a:close/>
                  <a:moveTo>
                    <a:pt x="34" y="66"/>
                  </a:moveTo>
                  <a:cubicBezTo>
                    <a:pt x="29" y="66"/>
                    <a:pt x="21" y="65"/>
                    <a:pt x="16" y="57"/>
                  </a:cubicBezTo>
                  <a:cubicBezTo>
                    <a:pt x="12" y="51"/>
                    <a:pt x="10" y="44"/>
                    <a:pt x="10" y="37"/>
                  </a:cubicBezTo>
                  <a:cubicBezTo>
                    <a:pt x="10" y="29"/>
                    <a:pt x="12" y="19"/>
                    <a:pt x="19" y="13"/>
                  </a:cubicBezTo>
                  <a:cubicBezTo>
                    <a:pt x="24" y="9"/>
                    <a:pt x="30" y="8"/>
                    <a:pt x="34" y="8"/>
                  </a:cubicBezTo>
                  <a:cubicBezTo>
                    <a:pt x="42" y="8"/>
                    <a:pt x="49" y="10"/>
                    <a:pt x="54" y="21"/>
                  </a:cubicBezTo>
                  <a:cubicBezTo>
                    <a:pt x="55" y="24"/>
                    <a:pt x="56" y="26"/>
                    <a:pt x="58" y="26"/>
                  </a:cubicBezTo>
                  <a:cubicBezTo>
                    <a:pt x="61" y="26"/>
                    <a:pt x="64" y="24"/>
                    <a:pt x="64" y="21"/>
                  </a:cubicBezTo>
                  <a:cubicBezTo>
                    <a:pt x="64" y="18"/>
                    <a:pt x="61" y="12"/>
                    <a:pt x="58" y="9"/>
                  </a:cubicBezTo>
                  <a:cubicBezTo>
                    <a:pt x="50" y="0"/>
                    <a:pt x="38" y="0"/>
                    <a:pt x="34" y="0"/>
                  </a:cubicBezTo>
                  <a:cubicBezTo>
                    <a:pt x="30" y="0"/>
                    <a:pt x="18" y="0"/>
                    <a:pt x="9" y="10"/>
                  </a:cubicBezTo>
                  <a:cubicBezTo>
                    <a:pt x="2" y="17"/>
                    <a:pt x="0" y="27"/>
                    <a:pt x="0" y="37"/>
                  </a:cubicBezTo>
                  <a:cubicBezTo>
                    <a:pt x="0" y="47"/>
                    <a:pt x="2" y="56"/>
                    <a:pt x="8" y="64"/>
                  </a:cubicBezTo>
                  <a:cubicBezTo>
                    <a:pt x="11" y="68"/>
                    <a:pt x="18" y="74"/>
                    <a:pt x="34" y="74"/>
                  </a:cubicBezTo>
                  <a:cubicBezTo>
                    <a:pt x="40" y="74"/>
                    <a:pt x="53" y="73"/>
                    <a:pt x="61" y="61"/>
                  </a:cubicBezTo>
                  <a:cubicBezTo>
                    <a:pt x="62" y="60"/>
                    <a:pt x="65" y="55"/>
                    <a:pt x="65" y="52"/>
                  </a:cubicBezTo>
                  <a:cubicBezTo>
                    <a:pt x="65" y="49"/>
                    <a:pt x="61" y="48"/>
                    <a:pt x="59" y="48"/>
                  </a:cubicBezTo>
                  <a:cubicBezTo>
                    <a:pt x="56" y="48"/>
                    <a:pt x="56" y="50"/>
                    <a:pt x="54" y="53"/>
                  </a:cubicBezTo>
                  <a:cubicBezTo>
                    <a:pt x="51" y="61"/>
                    <a:pt x="43" y="66"/>
                    <a:pt x="34" y="66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4F7CDC4-77E7-4CEA-A203-C364AE44D2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10113" y="-950913"/>
              <a:ext cx="1416050" cy="331788"/>
            </a:xfrm>
            <a:custGeom>
              <a:avLst/>
              <a:gdLst>
                <a:gd name="T0" fmla="*/ 425 w 445"/>
                <a:gd name="T1" fmla="*/ 4 h 102"/>
                <a:gd name="T2" fmla="*/ 416 w 445"/>
                <a:gd name="T3" fmla="*/ 7 h 102"/>
                <a:gd name="T4" fmla="*/ 419 w 445"/>
                <a:gd name="T5" fmla="*/ 7 h 102"/>
                <a:gd name="T6" fmla="*/ 436 w 445"/>
                <a:gd name="T7" fmla="*/ 19 h 102"/>
                <a:gd name="T8" fmla="*/ 427 w 445"/>
                <a:gd name="T9" fmla="*/ 23 h 102"/>
                <a:gd name="T10" fmla="*/ 430 w 445"/>
                <a:gd name="T11" fmla="*/ 8 h 102"/>
                <a:gd name="T12" fmla="*/ 437 w 445"/>
                <a:gd name="T13" fmla="*/ 23 h 102"/>
                <a:gd name="T14" fmla="*/ 442 w 445"/>
                <a:gd name="T15" fmla="*/ 11 h 102"/>
                <a:gd name="T16" fmla="*/ 445 w 445"/>
                <a:gd name="T17" fmla="*/ 4 h 102"/>
                <a:gd name="T18" fmla="*/ 366 w 445"/>
                <a:gd name="T19" fmla="*/ 86 h 102"/>
                <a:gd name="T20" fmla="*/ 388 w 445"/>
                <a:gd name="T21" fmla="*/ 65 h 102"/>
                <a:gd name="T22" fmla="*/ 409 w 445"/>
                <a:gd name="T23" fmla="*/ 33 h 102"/>
                <a:gd name="T24" fmla="*/ 360 w 445"/>
                <a:gd name="T25" fmla="*/ 51 h 102"/>
                <a:gd name="T26" fmla="*/ 392 w 445"/>
                <a:gd name="T27" fmla="*/ 49 h 102"/>
                <a:gd name="T28" fmla="*/ 342 w 445"/>
                <a:gd name="T29" fmla="*/ 70 h 102"/>
                <a:gd name="T30" fmla="*/ 377 w 445"/>
                <a:gd name="T31" fmla="*/ 96 h 102"/>
                <a:gd name="T32" fmla="*/ 403 w 445"/>
                <a:gd name="T33" fmla="*/ 86 h 102"/>
                <a:gd name="T34" fmla="*/ 332 w 445"/>
                <a:gd name="T35" fmla="*/ 31 h 102"/>
                <a:gd name="T36" fmla="*/ 293 w 445"/>
                <a:gd name="T37" fmla="*/ 28 h 102"/>
                <a:gd name="T38" fmla="*/ 276 w 445"/>
                <a:gd name="T39" fmla="*/ 40 h 102"/>
                <a:gd name="T40" fmla="*/ 270 w 445"/>
                <a:gd name="T41" fmla="*/ 101 h 102"/>
                <a:gd name="T42" fmla="*/ 290 w 445"/>
                <a:gd name="T43" fmla="*/ 60 h 102"/>
                <a:gd name="T44" fmla="*/ 315 w 445"/>
                <a:gd name="T45" fmla="*/ 50 h 102"/>
                <a:gd name="T46" fmla="*/ 306 w 445"/>
                <a:gd name="T47" fmla="*/ 98 h 102"/>
                <a:gd name="T48" fmla="*/ 326 w 445"/>
                <a:gd name="T49" fmla="*/ 88 h 102"/>
                <a:gd name="T50" fmla="*/ 271 w 445"/>
                <a:gd name="T51" fmla="*/ 10 h 102"/>
                <a:gd name="T52" fmla="*/ 258 w 445"/>
                <a:gd name="T53" fmla="*/ 21 h 102"/>
                <a:gd name="T54" fmla="*/ 237 w 445"/>
                <a:gd name="T55" fmla="*/ 101 h 102"/>
                <a:gd name="T56" fmla="*/ 263 w 445"/>
                <a:gd name="T57" fmla="*/ 40 h 102"/>
                <a:gd name="T58" fmla="*/ 248 w 445"/>
                <a:gd name="T59" fmla="*/ 30 h 102"/>
                <a:gd name="T60" fmla="*/ 198 w 445"/>
                <a:gd name="T61" fmla="*/ 40 h 102"/>
                <a:gd name="T62" fmla="*/ 177 w 445"/>
                <a:gd name="T63" fmla="*/ 44 h 102"/>
                <a:gd name="T64" fmla="*/ 207 w 445"/>
                <a:gd name="T65" fmla="*/ 89 h 102"/>
                <a:gd name="T66" fmla="*/ 230 w 445"/>
                <a:gd name="T67" fmla="*/ 28 h 102"/>
                <a:gd name="T68" fmla="*/ 197 w 445"/>
                <a:gd name="T69" fmla="*/ 78 h 102"/>
                <a:gd name="T70" fmla="*/ 141 w 445"/>
                <a:gd name="T71" fmla="*/ 77 h 102"/>
                <a:gd name="T72" fmla="*/ 114 w 445"/>
                <a:gd name="T73" fmla="*/ 78 h 102"/>
                <a:gd name="T74" fmla="*/ 141 w 445"/>
                <a:gd name="T75" fmla="*/ 77 h 102"/>
                <a:gd name="T76" fmla="*/ 144 w 445"/>
                <a:gd name="T77" fmla="*/ 27 h 102"/>
                <a:gd name="T78" fmla="*/ 124 w 445"/>
                <a:gd name="T79" fmla="*/ 47 h 102"/>
                <a:gd name="T80" fmla="*/ 136 w 445"/>
                <a:gd name="T81" fmla="*/ 54 h 102"/>
                <a:gd name="T82" fmla="*/ 94 w 445"/>
                <a:gd name="T83" fmla="*/ 79 h 102"/>
                <a:gd name="T84" fmla="*/ 137 w 445"/>
                <a:gd name="T85" fmla="*/ 93 h 102"/>
                <a:gd name="T86" fmla="*/ 167 w 445"/>
                <a:gd name="T87" fmla="*/ 56 h 102"/>
                <a:gd name="T88" fmla="*/ 26 w 445"/>
                <a:gd name="T89" fmla="*/ 6 h 102"/>
                <a:gd name="T90" fmla="*/ 3 w 445"/>
                <a:gd name="T91" fmla="*/ 98 h 102"/>
                <a:gd name="T92" fmla="*/ 34 w 445"/>
                <a:gd name="T93" fmla="*/ 46 h 102"/>
                <a:gd name="T94" fmla="*/ 64 w 445"/>
                <a:gd name="T95" fmla="*/ 101 h 102"/>
                <a:gd name="T96" fmla="*/ 99 w 445"/>
                <a:gd name="T97" fmla="*/ 2 h 102"/>
                <a:gd name="T98" fmla="*/ 81 w 445"/>
                <a:gd name="T99" fmla="*/ 14 h 102"/>
                <a:gd name="T100" fmla="*/ 67 w 445"/>
                <a:gd name="T101" fmla="*/ 6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102">
                  <a:moveTo>
                    <a:pt x="419" y="7"/>
                  </a:moveTo>
                  <a:cubicBezTo>
                    <a:pt x="425" y="7"/>
                    <a:pt x="425" y="7"/>
                    <a:pt x="425" y="7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10" y="4"/>
                    <a:pt x="410" y="4"/>
                    <a:pt x="410" y="4"/>
                  </a:cubicBezTo>
                  <a:cubicBezTo>
                    <a:pt x="410" y="7"/>
                    <a:pt x="410" y="7"/>
                    <a:pt x="410" y="7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6" y="23"/>
                    <a:pt x="416" y="23"/>
                    <a:pt x="416" y="23"/>
                  </a:cubicBezTo>
                  <a:cubicBezTo>
                    <a:pt x="419" y="23"/>
                    <a:pt x="419" y="23"/>
                    <a:pt x="419" y="23"/>
                  </a:cubicBezTo>
                  <a:lnTo>
                    <a:pt x="419" y="7"/>
                  </a:lnTo>
                  <a:close/>
                  <a:moveTo>
                    <a:pt x="445" y="4"/>
                  </a:moveTo>
                  <a:cubicBezTo>
                    <a:pt x="440" y="4"/>
                    <a:pt x="440" y="4"/>
                    <a:pt x="440" y="4"/>
                  </a:cubicBezTo>
                  <a:cubicBezTo>
                    <a:pt x="436" y="19"/>
                    <a:pt x="436" y="19"/>
                    <a:pt x="436" y="19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7" y="23"/>
                    <a:pt x="427" y="23"/>
                    <a:pt x="427" y="23"/>
                  </a:cubicBezTo>
                  <a:cubicBezTo>
                    <a:pt x="430" y="23"/>
                    <a:pt x="430" y="23"/>
                    <a:pt x="430" y="23"/>
                  </a:cubicBezTo>
                  <a:cubicBezTo>
                    <a:pt x="430" y="11"/>
                    <a:pt x="430" y="11"/>
                    <a:pt x="430" y="11"/>
                  </a:cubicBezTo>
                  <a:cubicBezTo>
                    <a:pt x="430" y="10"/>
                    <a:pt x="430" y="9"/>
                    <a:pt x="430" y="8"/>
                  </a:cubicBezTo>
                  <a:cubicBezTo>
                    <a:pt x="430" y="10"/>
                    <a:pt x="430" y="10"/>
                    <a:pt x="431" y="11"/>
                  </a:cubicBezTo>
                  <a:cubicBezTo>
                    <a:pt x="434" y="23"/>
                    <a:pt x="434" y="23"/>
                    <a:pt x="434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41" y="11"/>
                    <a:pt x="441" y="11"/>
                    <a:pt x="441" y="11"/>
                  </a:cubicBezTo>
                  <a:cubicBezTo>
                    <a:pt x="442" y="9"/>
                    <a:pt x="442" y="9"/>
                    <a:pt x="442" y="8"/>
                  </a:cubicBezTo>
                  <a:cubicBezTo>
                    <a:pt x="442" y="8"/>
                    <a:pt x="442" y="10"/>
                    <a:pt x="442" y="11"/>
                  </a:cubicBezTo>
                  <a:cubicBezTo>
                    <a:pt x="442" y="23"/>
                    <a:pt x="442" y="23"/>
                    <a:pt x="442" y="23"/>
                  </a:cubicBezTo>
                  <a:cubicBezTo>
                    <a:pt x="445" y="23"/>
                    <a:pt x="445" y="23"/>
                    <a:pt x="445" y="23"/>
                  </a:cubicBezTo>
                  <a:lnTo>
                    <a:pt x="445" y="4"/>
                  </a:lnTo>
                  <a:close/>
                  <a:moveTo>
                    <a:pt x="385" y="77"/>
                  </a:moveTo>
                  <a:cubicBezTo>
                    <a:pt x="384" y="78"/>
                    <a:pt x="381" y="81"/>
                    <a:pt x="375" y="84"/>
                  </a:cubicBezTo>
                  <a:cubicBezTo>
                    <a:pt x="371" y="86"/>
                    <a:pt x="368" y="86"/>
                    <a:pt x="366" y="86"/>
                  </a:cubicBezTo>
                  <a:cubicBezTo>
                    <a:pt x="361" y="86"/>
                    <a:pt x="358" y="83"/>
                    <a:pt x="359" y="78"/>
                  </a:cubicBezTo>
                  <a:cubicBezTo>
                    <a:pt x="361" y="71"/>
                    <a:pt x="368" y="70"/>
                    <a:pt x="374" y="69"/>
                  </a:cubicBezTo>
                  <a:cubicBezTo>
                    <a:pt x="384" y="67"/>
                    <a:pt x="385" y="66"/>
                    <a:pt x="388" y="65"/>
                  </a:cubicBezTo>
                  <a:lnTo>
                    <a:pt x="385" y="77"/>
                  </a:lnTo>
                  <a:close/>
                  <a:moveTo>
                    <a:pt x="411" y="56"/>
                  </a:moveTo>
                  <a:cubicBezTo>
                    <a:pt x="413" y="49"/>
                    <a:pt x="415" y="40"/>
                    <a:pt x="409" y="33"/>
                  </a:cubicBezTo>
                  <a:cubicBezTo>
                    <a:pt x="406" y="30"/>
                    <a:pt x="401" y="27"/>
                    <a:pt x="388" y="27"/>
                  </a:cubicBezTo>
                  <a:cubicBezTo>
                    <a:pt x="365" y="27"/>
                    <a:pt x="355" y="36"/>
                    <a:pt x="354" y="43"/>
                  </a:cubicBezTo>
                  <a:cubicBezTo>
                    <a:pt x="352" y="48"/>
                    <a:pt x="356" y="51"/>
                    <a:pt x="360" y="51"/>
                  </a:cubicBezTo>
                  <a:cubicBezTo>
                    <a:pt x="364" y="51"/>
                    <a:pt x="368" y="48"/>
                    <a:pt x="369" y="47"/>
                  </a:cubicBezTo>
                  <a:cubicBezTo>
                    <a:pt x="372" y="45"/>
                    <a:pt x="374" y="42"/>
                    <a:pt x="382" y="42"/>
                  </a:cubicBezTo>
                  <a:cubicBezTo>
                    <a:pt x="385" y="42"/>
                    <a:pt x="394" y="42"/>
                    <a:pt x="392" y="49"/>
                  </a:cubicBezTo>
                  <a:cubicBezTo>
                    <a:pt x="391" y="52"/>
                    <a:pt x="388" y="53"/>
                    <a:pt x="381" y="54"/>
                  </a:cubicBezTo>
                  <a:cubicBezTo>
                    <a:pt x="364" y="57"/>
                    <a:pt x="358" y="58"/>
                    <a:pt x="352" y="62"/>
                  </a:cubicBezTo>
                  <a:cubicBezTo>
                    <a:pt x="349" y="63"/>
                    <a:pt x="345" y="65"/>
                    <a:pt x="342" y="70"/>
                  </a:cubicBezTo>
                  <a:cubicBezTo>
                    <a:pt x="341" y="72"/>
                    <a:pt x="339" y="75"/>
                    <a:pt x="338" y="79"/>
                  </a:cubicBezTo>
                  <a:cubicBezTo>
                    <a:pt x="335" y="93"/>
                    <a:pt x="342" y="102"/>
                    <a:pt x="357" y="102"/>
                  </a:cubicBezTo>
                  <a:cubicBezTo>
                    <a:pt x="363" y="102"/>
                    <a:pt x="370" y="100"/>
                    <a:pt x="377" y="96"/>
                  </a:cubicBezTo>
                  <a:cubicBezTo>
                    <a:pt x="379" y="95"/>
                    <a:pt x="380" y="94"/>
                    <a:pt x="382" y="93"/>
                  </a:cubicBezTo>
                  <a:cubicBezTo>
                    <a:pt x="382" y="96"/>
                    <a:pt x="382" y="101"/>
                    <a:pt x="389" y="101"/>
                  </a:cubicBezTo>
                  <a:cubicBezTo>
                    <a:pt x="399" y="101"/>
                    <a:pt x="401" y="91"/>
                    <a:pt x="403" y="86"/>
                  </a:cubicBezTo>
                  <a:lnTo>
                    <a:pt x="411" y="56"/>
                  </a:lnTo>
                  <a:close/>
                  <a:moveTo>
                    <a:pt x="336" y="53"/>
                  </a:moveTo>
                  <a:cubicBezTo>
                    <a:pt x="338" y="47"/>
                    <a:pt x="339" y="38"/>
                    <a:pt x="332" y="31"/>
                  </a:cubicBezTo>
                  <a:cubicBezTo>
                    <a:pt x="329" y="29"/>
                    <a:pt x="325" y="27"/>
                    <a:pt x="319" y="27"/>
                  </a:cubicBezTo>
                  <a:cubicBezTo>
                    <a:pt x="307" y="27"/>
                    <a:pt x="300" y="34"/>
                    <a:pt x="297" y="37"/>
                  </a:cubicBezTo>
                  <a:cubicBezTo>
                    <a:pt x="297" y="34"/>
                    <a:pt x="297" y="30"/>
                    <a:pt x="293" y="28"/>
                  </a:cubicBezTo>
                  <a:cubicBezTo>
                    <a:pt x="291" y="28"/>
                    <a:pt x="290" y="28"/>
                    <a:pt x="289" y="28"/>
                  </a:cubicBezTo>
                  <a:cubicBezTo>
                    <a:pt x="286" y="28"/>
                    <a:pt x="283" y="29"/>
                    <a:pt x="282" y="30"/>
                  </a:cubicBezTo>
                  <a:cubicBezTo>
                    <a:pt x="278" y="33"/>
                    <a:pt x="277" y="36"/>
                    <a:pt x="276" y="40"/>
                  </a:cubicBezTo>
                  <a:cubicBezTo>
                    <a:pt x="263" y="89"/>
                    <a:pt x="263" y="89"/>
                    <a:pt x="263" y="89"/>
                  </a:cubicBezTo>
                  <a:cubicBezTo>
                    <a:pt x="262" y="92"/>
                    <a:pt x="260" y="98"/>
                    <a:pt x="266" y="100"/>
                  </a:cubicBezTo>
                  <a:cubicBezTo>
                    <a:pt x="267" y="101"/>
                    <a:pt x="268" y="101"/>
                    <a:pt x="270" y="101"/>
                  </a:cubicBezTo>
                  <a:cubicBezTo>
                    <a:pt x="272" y="101"/>
                    <a:pt x="275" y="100"/>
                    <a:pt x="278" y="98"/>
                  </a:cubicBezTo>
                  <a:cubicBezTo>
                    <a:pt x="281" y="95"/>
                    <a:pt x="282" y="92"/>
                    <a:pt x="283" y="89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56"/>
                    <a:pt x="293" y="50"/>
                    <a:pt x="299" y="46"/>
                  </a:cubicBezTo>
                  <a:cubicBezTo>
                    <a:pt x="302" y="45"/>
                    <a:pt x="304" y="44"/>
                    <a:pt x="307" y="44"/>
                  </a:cubicBezTo>
                  <a:cubicBezTo>
                    <a:pt x="311" y="44"/>
                    <a:pt x="314" y="46"/>
                    <a:pt x="315" y="50"/>
                  </a:cubicBezTo>
                  <a:cubicBezTo>
                    <a:pt x="316" y="52"/>
                    <a:pt x="315" y="55"/>
                    <a:pt x="314" y="5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91"/>
                    <a:pt x="304" y="95"/>
                    <a:pt x="306" y="98"/>
                  </a:cubicBezTo>
                  <a:cubicBezTo>
                    <a:pt x="307" y="99"/>
                    <a:pt x="309" y="101"/>
                    <a:pt x="313" y="101"/>
                  </a:cubicBezTo>
                  <a:cubicBezTo>
                    <a:pt x="317" y="101"/>
                    <a:pt x="320" y="99"/>
                    <a:pt x="322" y="97"/>
                  </a:cubicBezTo>
                  <a:cubicBezTo>
                    <a:pt x="325" y="95"/>
                    <a:pt x="326" y="91"/>
                    <a:pt x="326" y="88"/>
                  </a:cubicBezTo>
                  <a:lnTo>
                    <a:pt x="336" y="53"/>
                  </a:lnTo>
                  <a:close/>
                  <a:moveTo>
                    <a:pt x="258" y="21"/>
                  </a:moveTo>
                  <a:cubicBezTo>
                    <a:pt x="264" y="21"/>
                    <a:pt x="269" y="16"/>
                    <a:pt x="271" y="10"/>
                  </a:cubicBezTo>
                  <a:cubicBezTo>
                    <a:pt x="273" y="5"/>
                    <a:pt x="269" y="0"/>
                    <a:pt x="264" y="0"/>
                  </a:cubicBezTo>
                  <a:cubicBezTo>
                    <a:pt x="258" y="0"/>
                    <a:pt x="252" y="5"/>
                    <a:pt x="251" y="10"/>
                  </a:cubicBezTo>
                  <a:cubicBezTo>
                    <a:pt x="250" y="16"/>
                    <a:pt x="253" y="21"/>
                    <a:pt x="258" y="21"/>
                  </a:cubicBezTo>
                  <a:moveTo>
                    <a:pt x="230" y="88"/>
                  </a:moveTo>
                  <a:cubicBezTo>
                    <a:pt x="229" y="92"/>
                    <a:pt x="228" y="98"/>
                    <a:pt x="233" y="100"/>
                  </a:cubicBezTo>
                  <a:cubicBezTo>
                    <a:pt x="234" y="100"/>
                    <a:pt x="235" y="101"/>
                    <a:pt x="237" y="101"/>
                  </a:cubicBezTo>
                  <a:cubicBezTo>
                    <a:pt x="240" y="101"/>
                    <a:pt x="243" y="100"/>
                    <a:pt x="246" y="97"/>
                  </a:cubicBezTo>
                  <a:cubicBezTo>
                    <a:pt x="248" y="94"/>
                    <a:pt x="249" y="91"/>
                    <a:pt x="250" y="88"/>
                  </a:cubicBezTo>
                  <a:cubicBezTo>
                    <a:pt x="263" y="40"/>
                    <a:pt x="263" y="40"/>
                    <a:pt x="263" y="40"/>
                  </a:cubicBezTo>
                  <a:cubicBezTo>
                    <a:pt x="264" y="36"/>
                    <a:pt x="265" y="31"/>
                    <a:pt x="260" y="29"/>
                  </a:cubicBezTo>
                  <a:cubicBezTo>
                    <a:pt x="259" y="28"/>
                    <a:pt x="258" y="28"/>
                    <a:pt x="256" y="28"/>
                  </a:cubicBezTo>
                  <a:cubicBezTo>
                    <a:pt x="253" y="28"/>
                    <a:pt x="250" y="29"/>
                    <a:pt x="248" y="30"/>
                  </a:cubicBezTo>
                  <a:cubicBezTo>
                    <a:pt x="246" y="32"/>
                    <a:pt x="245" y="34"/>
                    <a:pt x="243" y="40"/>
                  </a:cubicBezTo>
                  <a:lnTo>
                    <a:pt x="230" y="88"/>
                  </a:lnTo>
                  <a:close/>
                  <a:moveTo>
                    <a:pt x="198" y="40"/>
                  </a:moveTo>
                  <a:cubicBezTo>
                    <a:pt x="198" y="35"/>
                    <a:pt x="198" y="28"/>
                    <a:pt x="190" y="28"/>
                  </a:cubicBezTo>
                  <a:cubicBezTo>
                    <a:pt x="186" y="28"/>
                    <a:pt x="179" y="31"/>
                    <a:pt x="177" y="38"/>
                  </a:cubicBezTo>
                  <a:cubicBezTo>
                    <a:pt x="177" y="40"/>
                    <a:pt x="177" y="42"/>
                    <a:pt x="177" y="44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1" y="98"/>
                    <a:pt x="181" y="101"/>
                    <a:pt x="190" y="101"/>
                  </a:cubicBezTo>
                  <a:cubicBezTo>
                    <a:pt x="200" y="101"/>
                    <a:pt x="202" y="98"/>
                    <a:pt x="207" y="89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36" y="41"/>
                    <a:pt x="237" y="39"/>
                    <a:pt x="238" y="37"/>
                  </a:cubicBezTo>
                  <a:cubicBezTo>
                    <a:pt x="239" y="31"/>
                    <a:pt x="235" y="28"/>
                    <a:pt x="230" y="28"/>
                  </a:cubicBezTo>
                  <a:cubicBezTo>
                    <a:pt x="223" y="28"/>
                    <a:pt x="220" y="34"/>
                    <a:pt x="217" y="38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199" y="72"/>
                    <a:pt x="198" y="73"/>
                    <a:pt x="197" y="78"/>
                  </a:cubicBezTo>
                  <a:cubicBezTo>
                    <a:pt x="197" y="75"/>
                    <a:pt x="197" y="72"/>
                    <a:pt x="197" y="68"/>
                  </a:cubicBezTo>
                  <a:lnTo>
                    <a:pt x="198" y="40"/>
                  </a:lnTo>
                  <a:close/>
                  <a:moveTo>
                    <a:pt x="141" y="77"/>
                  </a:moveTo>
                  <a:cubicBezTo>
                    <a:pt x="139" y="78"/>
                    <a:pt x="137" y="81"/>
                    <a:pt x="131" y="84"/>
                  </a:cubicBezTo>
                  <a:cubicBezTo>
                    <a:pt x="127" y="86"/>
                    <a:pt x="124" y="86"/>
                    <a:pt x="122" y="86"/>
                  </a:cubicBezTo>
                  <a:cubicBezTo>
                    <a:pt x="116" y="86"/>
                    <a:pt x="113" y="83"/>
                    <a:pt x="114" y="78"/>
                  </a:cubicBezTo>
                  <a:cubicBezTo>
                    <a:pt x="116" y="71"/>
                    <a:pt x="124" y="70"/>
                    <a:pt x="130" y="69"/>
                  </a:cubicBezTo>
                  <a:cubicBezTo>
                    <a:pt x="140" y="67"/>
                    <a:pt x="141" y="66"/>
                    <a:pt x="144" y="65"/>
                  </a:cubicBezTo>
                  <a:lnTo>
                    <a:pt x="141" y="77"/>
                  </a:lnTo>
                  <a:close/>
                  <a:moveTo>
                    <a:pt x="167" y="56"/>
                  </a:moveTo>
                  <a:cubicBezTo>
                    <a:pt x="168" y="49"/>
                    <a:pt x="171" y="40"/>
                    <a:pt x="165" y="33"/>
                  </a:cubicBezTo>
                  <a:cubicBezTo>
                    <a:pt x="162" y="30"/>
                    <a:pt x="156" y="27"/>
                    <a:pt x="144" y="27"/>
                  </a:cubicBezTo>
                  <a:cubicBezTo>
                    <a:pt x="121" y="27"/>
                    <a:pt x="111" y="36"/>
                    <a:pt x="109" y="43"/>
                  </a:cubicBezTo>
                  <a:cubicBezTo>
                    <a:pt x="108" y="48"/>
                    <a:pt x="112" y="51"/>
                    <a:pt x="116" y="51"/>
                  </a:cubicBezTo>
                  <a:cubicBezTo>
                    <a:pt x="120" y="51"/>
                    <a:pt x="123" y="48"/>
                    <a:pt x="124" y="47"/>
                  </a:cubicBezTo>
                  <a:cubicBezTo>
                    <a:pt x="127" y="45"/>
                    <a:pt x="130" y="42"/>
                    <a:pt x="138" y="42"/>
                  </a:cubicBezTo>
                  <a:cubicBezTo>
                    <a:pt x="140" y="42"/>
                    <a:pt x="149" y="42"/>
                    <a:pt x="148" y="49"/>
                  </a:cubicBezTo>
                  <a:cubicBezTo>
                    <a:pt x="147" y="52"/>
                    <a:pt x="143" y="53"/>
                    <a:pt x="136" y="54"/>
                  </a:cubicBezTo>
                  <a:cubicBezTo>
                    <a:pt x="120" y="57"/>
                    <a:pt x="114" y="58"/>
                    <a:pt x="107" y="62"/>
                  </a:cubicBezTo>
                  <a:cubicBezTo>
                    <a:pt x="105" y="63"/>
                    <a:pt x="101" y="65"/>
                    <a:pt x="98" y="70"/>
                  </a:cubicBezTo>
                  <a:cubicBezTo>
                    <a:pt x="96" y="72"/>
                    <a:pt x="95" y="75"/>
                    <a:pt x="94" y="79"/>
                  </a:cubicBezTo>
                  <a:cubicBezTo>
                    <a:pt x="90" y="93"/>
                    <a:pt x="97" y="102"/>
                    <a:pt x="113" y="102"/>
                  </a:cubicBezTo>
                  <a:cubicBezTo>
                    <a:pt x="119" y="102"/>
                    <a:pt x="126" y="100"/>
                    <a:pt x="132" y="96"/>
                  </a:cubicBezTo>
                  <a:cubicBezTo>
                    <a:pt x="134" y="95"/>
                    <a:pt x="135" y="94"/>
                    <a:pt x="137" y="93"/>
                  </a:cubicBezTo>
                  <a:cubicBezTo>
                    <a:pt x="138" y="96"/>
                    <a:pt x="138" y="101"/>
                    <a:pt x="145" y="101"/>
                  </a:cubicBezTo>
                  <a:cubicBezTo>
                    <a:pt x="154" y="101"/>
                    <a:pt x="157" y="91"/>
                    <a:pt x="159" y="86"/>
                  </a:cubicBezTo>
                  <a:lnTo>
                    <a:pt x="167" y="56"/>
                  </a:lnTo>
                  <a:close/>
                  <a:moveTo>
                    <a:pt x="49" y="9"/>
                  </a:moveTo>
                  <a:cubicBezTo>
                    <a:pt x="48" y="4"/>
                    <a:pt x="46" y="1"/>
                    <a:pt x="38" y="1"/>
                  </a:cubicBezTo>
                  <a:cubicBezTo>
                    <a:pt x="34" y="1"/>
                    <a:pt x="29" y="3"/>
                    <a:pt x="26" y="6"/>
                  </a:cubicBezTo>
                  <a:cubicBezTo>
                    <a:pt x="23" y="9"/>
                    <a:pt x="23" y="12"/>
                    <a:pt x="22" y="1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91"/>
                    <a:pt x="0" y="95"/>
                    <a:pt x="3" y="98"/>
                  </a:cubicBezTo>
                  <a:cubicBezTo>
                    <a:pt x="3" y="99"/>
                    <a:pt x="5" y="101"/>
                    <a:pt x="9" y="101"/>
                  </a:cubicBezTo>
                  <a:cubicBezTo>
                    <a:pt x="19" y="101"/>
                    <a:pt x="22" y="91"/>
                    <a:pt x="23" y="8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1"/>
                    <a:pt x="35" y="40"/>
                    <a:pt x="36" y="36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6" y="97"/>
                    <a:pt x="57" y="101"/>
                    <a:pt x="64" y="101"/>
                  </a:cubicBezTo>
                  <a:cubicBezTo>
                    <a:pt x="77" y="101"/>
                    <a:pt x="80" y="93"/>
                    <a:pt x="81" y="87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0"/>
                    <a:pt x="103" y="5"/>
                    <a:pt x="99" y="2"/>
                  </a:cubicBezTo>
                  <a:cubicBezTo>
                    <a:pt x="98" y="2"/>
                    <a:pt x="97" y="1"/>
                    <a:pt x="94" y="1"/>
                  </a:cubicBezTo>
                  <a:cubicBezTo>
                    <a:pt x="91" y="1"/>
                    <a:pt x="88" y="3"/>
                    <a:pt x="86" y="5"/>
                  </a:cubicBezTo>
                  <a:cubicBezTo>
                    <a:pt x="83" y="7"/>
                    <a:pt x="81" y="11"/>
                    <a:pt x="81" y="14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5"/>
                    <a:pt x="69" y="57"/>
                    <a:pt x="69" y="59"/>
                  </a:cubicBezTo>
                  <a:cubicBezTo>
                    <a:pt x="68" y="61"/>
                    <a:pt x="68" y="63"/>
                    <a:pt x="67" y="65"/>
                  </a:cubicBezTo>
                  <a:lnTo>
                    <a:pt x="49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D44FDAC-07C9-4888-8618-7FDEFF1ADA78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990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: övre hörn, ett rundat och ett klippt 6">
            <a:extLst>
              <a:ext uri="{FF2B5EF4-FFF2-40B4-BE49-F238E27FC236}">
                <a16:creationId xmlns:a16="http://schemas.microsoft.com/office/drawing/2014/main" id="{2F5989B4-053B-45A3-8831-4FD01102D652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ktangel: övre hörn, ett rundat och ett klippt 8">
            <a:extLst>
              <a:ext uri="{FF2B5EF4-FFF2-40B4-BE49-F238E27FC236}">
                <a16:creationId xmlns:a16="http://schemas.microsoft.com/office/drawing/2014/main" id="{DB4F11C9-1898-47B8-BFBA-B64BDBC711AC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D44FDAC-07C9-4888-8618-7FDEFF1ADA78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A710B2A7-FB73-4E4D-A0CB-815636CD8F3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87039" y="6144614"/>
            <a:ext cx="1279525" cy="331788"/>
          </a:xfrm>
          <a:custGeom>
            <a:avLst/>
            <a:gdLst>
              <a:gd name="T0" fmla="*/ 388 w 401"/>
              <a:gd name="T1" fmla="*/ 4 h 102"/>
              <a:gd name="T2" fmla="*/ 401 w 401"/>
              <a:gd name="T3" fmla="*/ 15 h 102"/>
              <a:gd name="T4" fmla="*/ 388 w 401"/>
              <a:gd name="T5" fmla="*/ 28 h 102"/>
              <a:gd name="T6" fmla="*/ 387 w 401"/>
              <a:gd name="T7" fmla="*/ 10 h 102"/>
              <a:gd name="T8" fmla="*/ 390 w 401"/>
              <a:gd name="T9" fmla="*/ 13 h 102"/>
              <a:gd name="T10" fmla="*/ 386 w 401"/>
              <a:gd name="T11" fmla="*/ 10 h 102"/>
              <a:gd name="T12" fmla="*/ 386 w 401"/>
              <a:gd name="T13" fmla="*/ 23 h 102"/>
              <a:gd name="T14" fmla="*/ 390 w 401"/>
              <a:gd name="T15" fmla="*/ 23 h 102"/>
              <a:gd name="T16" fmla="*/ 392 w 401"/>
              <a:gd name="T17" fmla="*/ 15 h 102"/>
              <a:gd name="T18" fmla="*/ 388 w 401"/>
              <a:gd name="T19" fmla="*/ 7 h 102"/>
              <a:gd name="T20" fmla="*/ 332 w 401"/>
              <a:gd name="T21" fmla="*/ 65 h 102"/>
              <a:gd name="T22" fmla="*/ 362 w 401"/>
              <a:gd name="T23" fmla="*/ 48 h 102"/>
              <a:gd name="T24" fmla="*/ 381 w 401"/>
              <a:gd name="T25" fmla="*/ 45 h 102"/>
              <a:gd name="T26" fmla="*/ 311 w 401"/>
              <a:gd name="T27" fmla="*/ 65 h 102"/>
              <a:gd name="T28" fmla="*/ 364 w 401"/>
              <a:gd name="T29" fmla="*/ 73 h 102"/>
              <a:gd name="T30" fmla="*/ 304 w 401"/>
              <a:gd name="T31" fmla="*/ 21 h 102"/>
              <a:gd name="T32" fmla="*/ 296 w 401"/>
              <a:gd name="T33" fmla="*/ 10 h 102"/>
              <a:gd name="T34" fmla="*/ 278 w 401"/>
              <a:gd name="T35" fmla="*/ 100 h 102"/>
              <a:gd name="T36" fmla="*/ 296 w 401"/>
              <a:gd name="T37" fmla="*/ 88 h 102"/>
              <a:gd name="T38" fmla="*/ 302 w 401"/>
              <a:gd name="T39" fmla="*/ 28 h 102"/>
              <a:gd name="T40" fmla="*/ 276 w 401"/>
              <a:gd name="T41" fmla="*/ 88 h 102"/>
              <a:gd name="T42" fmla="*/ 232 w 401"/>
              <a:gd name="T43" fmla="*/ 101 h 102"/>
              <a:gd name="T44" fmla="*/ 252 w 401"/>
              <a:gd name="T45" fmla="*/ 66 h 102"/>
              <a:gd name="T46" fmla="*/ 282 w 401"/>
              <a:gd name="T47" fmla="*/ 43 h 102"/>
              <a:gd name="T48" fmla="*/ 261 w 401"/>
              <a:gd name="T49" fmla="*/ 35 h 102"/>
              <a:gd name="T50" fmla="*/ 255 w 401"/>
              <a:gd name="T51" fmla="*/ 29 h 102"/>
              <a:gd name="T52" fmla="*/ 238 w 401"/>
              <a:gd name="T53" fmla="*/ 40 h 102"/>
              <a:gd name="T54" fmla="*/ 240 w 401"/>
              <a:gd name="T55" fmla="*/ 16 h 102"/>
              <a:gd name="T56" fmla="*/ 233 w 401"/>
              <a:gd name="T57" fmla="*/ 2 h 102"/>
              <a:gd name="T58" fmla="*/ 171 w 401"/>
              <a:gd name="T59" fmla="*/ 16 h 102"/>
              <a:gd name="T60" fmla="*/ 159 w 401"/>
              <a:gd name="T61" fmla="*/ 101 h 102"/>
              <a:gd name="T62" fmla="*/ 181 w 401"/>
              <a:gd name="T63" fmla="*/ 59 h 102"/>
              <a:gd name="T64" fmla="*/ 228 w 401"/>
              <a:gd name="T65" fmla="*/ 46 h 102"/>
              <a:gd name="T66" fmla="*/ 192 w 401"/>
              <a:gd name="T67" fmla="*/ 20 h 102"/>
              <a:gd name="T68" fmla="*/ 129 w 401"/>
              <a:gd name="T69" fmla="*/ 51 h 102"/>
              <a:gd name="T70" fmla="*/ 106 w 401"/>
              <a:gd name="T71" fmla="*/ 85 h 102"/>
              <a:gd name="T72" fmla="*/ 118 w 401"/>
              <a:gd name="T73" fmla="*/ 43 h 102"/>
              <a:gd name="T74" fmla="*/ 149 w 401"/>
              <a:gd name="T75" fmla="*/ 64 h 102"/>
              <a:gd name="T76" fmla="*/ 75 w 401"/>
              <a:gd name="T77" fmla="*/ 64 h 102"/>
              <a:gd name="T78" fmla="*/ 36 w 401"/>
              <a:gd name="T79" fmla="*/ 2 h 102"/>
              <a:gd name="T80" fmla="*/ 2 w 401"/>
              <a:gd name="T81" fmla="*/ 86 h 102"/>
              <a:gd name="T82" fmla="*/ 55 w 401"/>
              <a:gd name="T83" fmla="*/ 100 h 102"/>
              <a:gd name="T84" fmla="*/ 68 w 401"/>
              <a:gd name="T85" fmla="*/ 87 h 102"/>
              <a:gd name="T86" fmla="*/ 43 w 401"/>
              <a:gd name="T87" fmla="*/ 1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01" h="102">
                <a:moveTo>
                  <a:pt x="388" y="27"/>
                </a:moveTo>
                <a:cubicBezTo>
                  <a:pt x="381" y="27"/>
                  <a:pt x="376" y="22"/>
                  <a:pt x="376" y="15"/>
                </a:cubicBezTo>
                <a:cubicBezTo>
                  <a:pt x="376" y="9"/>
                  <a:pt x="381" y="4"/>
                  <a:pt x="388" y="4"/>
                </a:cubicBezTo>
                <a:cubicBezTo>
                  <a:pt x="394" y="4"/>
                  <a:pt x="399" y="9"/>
                  <a:pt x="399" y="15"/>
                </a:cubicBezTo>
                <a:cubicBezTo>
                  <a:pt x="399" y="22"/>
                  <a:pt x="394" y="27"/>
                  <a:pt x="388" y="27"/>
                </a:cubicBezTo>
                <a:moveTo>
                  <a:pt x="401" y="15"/>
                </a:moveTo>
                <a:cubicBezTo>
                  <a:pt x="401" y="8"/>
                  <a:pt x="395" y="2"/>
                  <a:pt x="388" y="2"/>
                </a:cubicBezTo>
                <a:cubicBezTo>
                  <a:pt x="381" y="2"/>
                  <a:pt x="375" y="8"/>
                  <a:pt x="375" y="15"/>
                </a:cubicBezTo>
                <a:cubicBezTo>
                  <a:pt x="375" y="23"/>
                  <a:pt x="381" y="28"/>
                  <a:pt x="388" y="28"/>
                </a:cubicBezTo>
                <a:cubicBezTo>
                  <a:pt x="395" y="28"/>
                  <a:pt x="401" y="22"/>
                  <a:pt x="401" y="15"/>
                </a:cubicBezTo>
                <a:moveTo>
                  <a:pt x="386" y="10"/>
                </a:moveTo>
                <a:cubicBezTo>
                  <a:pt x="387" y="10"/>
                  <a:pt x="387" y="10"/>
                  <a:pt x="387" y="10"/>
                </a:cubicBezTo>
                <a:cubicBezTo>
                  <a:pt x="389" y="10"/>
                  <a:pt x="389" y="10"/>
                  <a:pt x="390" y="10"/>
                </a:cubicBezTo>
                <a:cubicBezTo>
                  <a:pt x="390" y="10"/>
                  <a:pt x="390" y="11"/>
                  <a:pt x="390" y="11"/>
                </a:cubicBezTo>
                <a:cubicBezTo>
                  <a:pt x="390" y="12"/>
                  <a:pt x="390" y="13"/>
                  <a:pt x="390" y="13"/>
                </a:cubicBezTo>
                <a:cubicBezTo>
                  <a:pt x="389" y="13"/>
                  <a:pt x="389" y="13"/>
                  <a:pt x="387" y="13"/>
                </a:cubicBezTo>
                <a:cubicBezTo>
                  <a:pt x="386" y="13"/>
                  <a:pt x="386" y="13"/>
                  <a:pt x="386" y="13"/>
                </a:cubicBezTo>
                <a:lnTo>
                  <a:pt x="386" y="10"/>
                </a:lnTo>
                <a:close/>
                <a:moveTo>
                  <a:pt x="382" y="7"/>
                </a:moveTo>
                <a:cubicBezTo>
                  <a:pt x="382" y="23"/>
                  <a:pt x="382" y="23"/>
                  <a:pt x="382" y="23"/>
                </a:cubicBezTo>
                <a:cubicBezTo>
                  <a:pt x="386" y="23"/>
                  <a:pt x="386" y="23"/>
                  <a:pt x="386" y="23"/>
                </a:cubicBezTo>
                <a:cubicBezTo>
                  <a:pt x="386" y="16"/>
                  <a:pt x="386" y="16"/>
                  <a:pt x="386" y="16"/>
                </a:cubicBezTo>
                <a:cubicBezTo>
                  <a:pt x="389" y="16"/>
                  <a:pt x="389" y="16"/>
                  <a:pt x="389" y="20"/>
                </a:cubicBezTo>
                <a:cubicBezTo>
                  <a:pt x="390" y="21"/>
                  <a:pt x="390" y="22"/>
                  <a:pt x="390" y="23"/>
                </a:cubicBezTo>
                <a:cubicBezTo>
                  <a:pt x="395" y="23"/>
                  <a:pt x="395" y="23"/>
                  <a:pt x="395" y="23"/>
                </a:cubicBezTo>
                <a:cubicBezTo>
                  <a:pt x="394" y="22"/>
                  <a:pt x="394" y="20"/>
                  <a:pt x="393" y="18"/>
                </a:cubicBezTo>
                <a:cubicBezTo>
                  <a:pt x="393" y="16"/>
                  <a:pt x="393" y="16"/>
                  <a:pt x="392" y="15"/>
                </a:cubicBezTo>
                <a:cubicBezTo>
                  <a:pt x="393" y="15"/>
                  <a:pt x="394" y="14"/>
                  <a:pt x="394" y="11"/>
                </a:cubicBezTo>
                <a:cubicBezTo>
                  <a:pt x="394" y="10"/>
                  <a:pt x="394" y="8"/>
                  <a:pt x="392" y="7"/>
                </a:cubicBezTo>
                <a:cubicBezTo>
                  <a:pt x="390" y="7"/>
                  <a:pt x="389" y="7"/>
                  <a:pt x="388" y="7"/>
                </a:cubicBezTo>
                <a:lnTo>
                  <a:pt x="382" y="7"/>
                </a:lnTo>
                <a:close/>
                <a:moveTo>
                  <a:pt x="342" y="85"/>
                </a:moveTo>
                <a:cubicBezTo>
                  <a:pt x="328" y="85"/>
                  <a:pt x="329" y="74"/>
                  <a:pt x="332" y="65"/>
                </a:cubicBezTo>
                <a:cubicBezTo>
                  <a:pt x="335" y="51"/>
                  <a:pt x="341" y="47"/>
                  <a:pt x="344" y="45"/>
                </a:cubicBezTo>
                <a:cubicBezTo>
                  <a:pt x="347" y="44"/>
                  <a:pt x="350" y="43"/>
                  <a:pt x="353" y="43"/>
                </a:cubicBezTo>
                <a:cubicBezTo>
                  <a:pt x="359" y="43"/>
                  <a:pt x="361" y="46"/>
                  <a:pt x="362" y="48"/>
                </a:cubicBezTo>
                <a:cubicBezTo>
                  <a:pt x="362" y="49"/>
                  <a:pt x="363" y="50"/>
                  <a:pt x="363" y="51"/>
                </a:cubicBezTo>
                <a:cubicBezTo>
                  <a:pt x="364" y="53"/>
                  <a:pt x="366" y="54"/>
                  <a:pt x="369" y="54"/>
                </a:cubicBezTo>
                <a:cubicBezTo>
                  <a:pt x="374" y="54"/>
                  <a:pt x="379" y="50"/>
                  <a:pt x="381" y="45"/>
                </a:cubicBezTo>
                <a:cubicBezTo>
                  <a:pt x="382" y="41"/>
                  <a:pt x="381" y="38"/>
                  <a:pt x="378" y="34"/>
                </a:cubicBezTo>
                <a:cubicBezTo>
                  <a:pt x="372" y="28"/>
                  <a:pt x="365" y="27"/>
                  <a:pt x="357" y="27"/>
                </a:cubicBezTo>
                <a:cubicBezTo>
                  <a:pt x="338" y="27"/>
                  <a:pt x="318" y="39"/>
                  <a:pt x="311" y="65"/>
                </a:cubicBezTo>
                <a:cubicBezTo>
                  <a:pt x="305" y="85"/>
                  <a:pt x="312" y="102"/>
                  <a:pt x="336" y="102"/>
                </a:cubicBezTo>
                <a:cubicBezTo>
                  <a:pt x="356" y="102"/>
                  <a:pt x="369" y="89"/>
                  <a:pt x="371" y="82"/>
                </a:cubicBezTo>
                <a:cubicBezTo>
                  <a:pt x="373" y="76"/>
                  <a:pt x="368" y="73"/>
                  <a:pt x="364" y="73"/>
                </a:cubicBezTo>
                <a:cubicBezTo>
                  <a:pt x="359" y="73"/>
                  <a:pt x="356" y="76"/>
                  <a:pt x="354" y="78"/>
                </a:cubicBezTo>
                <a:cubicBezTo>
                  <a:pt x="352" y="81"/>
                  <a:pt x="349" y="85"/>
                  <a:pt x="342" y="85"/>
                </a:cubicBezTo>
                <a:moveTo>
                  <a:pt x="304" y="21"/>
                </a:moveTo>
                <a:cubicBezTo>
                  <a:pt x="309" y="21"/>
                  <a:pt x="315" y="16"/>
                  <a:pt x="316" y="10"/>
                </a:cubicBezTo>
                <a:cubicBezTo>
                  <a:pt x="318" y="5"/>
                  <a:pt x="315" y="0"/>
                  <a:pt x="309" y="0"/>
                </a:cubicBezTo>
                <a:cubicBezTo>
                  <a:pt x="304" y="0"/>
                  <a:pt x="298" y="5"/>
                  <a:pt x="296" y="10"/>
                </a:cubicBezTo>
                <a:cubicBezTo>
                  <a:pt x="295" y="16"/>
                  <a:pt x="298" y="21"/>
                  <a:pt x="304" y="21"/>
                </a:cubicBezTo>
                <a:moveTo>
                  <a:pt x="276" y="88"/>
                </a:moveTo>
                <a:cubicBezTo>
                  <a:pt x="275" y="92"/>
                  <a:pt x="273" y="98"/>
                  <a:pt x="278" y="100"/>
                </a:cubicBezTo>
                <a:cubicBezTo>
                  <a:pt x="279" y="100"/>
                  <a:pt x="280" y="101"/>
                  <a:pt x="282" y="101"/>
                </a:cubicBezTo>
                <a:cubicBezTo>
                  <a:pt x="285" y="101"/>
                  <a:pt x="288" y="100"/>
                  <a:pt x="291" y="97"/>
                </a:cubicBezTo>
                <a:cubicBezTo>
                  <a:pt x="294" y="94"/>
                  <a:pt x="295" y="91"/>
                  <a:pt x="296" y="88"/>
                </a:cubicBezTo>
                <a:cubicBezTo>
                  <a:pt x="309" y="40"/>
                  <a:pt x="309" y="40"/>
                  <a:pt x="309" y="40"/>
                </a:cubicBezTo>
                <a:cubicBezTo>
                  <a:pt x="309" y="36"/>
                  <a:pt x="311" y="31"/>
                  <a:pt x="306" y="29"/>
                </a:cubicBezTo>
                <a:cubicBezTo>
                  <a:pt x="305" y="28"/>
                  <a:pt x="303" y="28"/>
                  <a:pt x="302" y="28"/>
                </a:cubicBezTo>
                <a:cubicBezTo>
                  <a:pt x="298" y="28"/>
                  <a:pt x="295" y="29"/>
                  <a:pt x="294" y="30"/>
                </a:cubicBezTo>
                <a:cubicBezTo>
                  <a:pt x="292" y="32"/>
                  <a:pt x="290" y="34"/>
                  <a:pt x="289" y="40"/>
                </a:cubicBezTo>
                <a:lnTo>
                  <a:pt x="276" y="88"/>
                </a:lnTo>
                <a:close/>
                <a:moveTo>
                  <a:pt x="225" y="88"/>
                </a:moveTo>
                <a:cubicBezTo>
                  <a:pt x="224" y="92"/>
                  <a:pt x="222" y="98"/>
                  <a:pt x="229" y="100"/>
                </a:cubicBezTo>
                <a:cubicBezTo>
                  <a:pt x="230" y="101"/>
                  <a:pt x="231" y="101"/>
                  <a:pt x="232" y="101"/>
                </a:cubicBezTo>
                <a:cubicBezTo>
                  <a:pt x="235" y="101"/>
                  <a:pt x="238" y="100"/>
                  <a:pt x="240" y="98"/>
                </a:cubicBezTo>
                <a:cubicBezTo>
                  <a:pt x="244" y="95"/>
                  <a:pt x="245" y="91"/>
                  <a:pt x="246" y="88"/>
                </a:cubicBezTo>
                <a:cubicBezTo>
                  <a:pt x="252" y="66"/>
                  <a:pt x="252" y="66"/>
                  <a:pt x="252" y="66"/>
                </a:cubicBezTo>
                <a:cubicBezTo>
                  <a:pt x="254" y="58"/>
                  <a:pt x="257" y="48"/>
                  <a:pt x="268" y="46"/>
                </a:cubicBezTo>
                <a:cubicBezTo>
                  <a:pt x="270" y="46"/>
                  <a:pt x="272" y="46"/>
                  <a:pt x="274" y="45"/>
                </a:cubicBezTo>
                <a:cubicBezTo>
                  <a:pt x="276" y="45"/>
                  <a:pt x="279" y="45"/>
                  <a:pt x="282" y="43"/>
                </a:cubicBezTo>
                <a:cubicBezTo>
                  <a:pt x="284" y="41"/>
                  <a:pt x="285" y="39"/>
                  <a:pt x="286" y="36"/>
                </a:cubicBezTo>
                <a:cubicBezTo>
                  <a:pt x="287" y="32"/>
                  <a:pt x="285" y="27"/>
                  <a:pt x="278" y="27"/>
                </a:cubicBezTo>
                <a:cubicBezTo>
                  <a:pt x="272" y="27"/>
                  <a:pt x="266" y="30"/>
                  <a:pt x="261" y="35"/>
                </a:cubicBezTo>
                <a:cubicBezTo>
                  <a:pt x="260" y="37"/>
                  <a:pt x="258" y="39"/>
                  <a:pt x="257" y="41"/>
                </a:cubicBezTo>
                <a:cubicBezTo>
                  <a:pt x="257" y="40"/>
                  <a:pt x="257" y="40"/>
                  <a:pt x="257" y="40"/>
                </a:cubicBezTo>
                <a:cubicBezTo>
                  <a:pt x="258" y="37"/>
                  <a:pt x="260" y="31"/>
                  <a:pt x="255" y="29"/>
                </a:cubicBezTo>
                <a:cubicBezTo>
                  <a:pt x="254" y="28"/>
                  <a:pt x="253" y="28"/>
                  <a:pt x="251" y="28"/>
                </a:cubicBezTo>
                <a:cubicBezTo>
                  <a:pt x="248" y="28"/>
                  <a:pt x="245" y="29"/>
                  <a:pt x="244" y="30"/>
                </a:cubicBezTo>
                <a:cubicBezTo>
                  <a:pt x="240" y="33"/>
                  <a:pt x="239" y="37"/>
                  <a:pt x="238" y="40"/>
                </a:cubicBezTo>
                <a:lnTo>
                  <a:pt x="225" y="88"/>
                </a:lnTo>
                <a:close/>
                <a:moveTo>
                  <a:pt x="228" y="20"/>
                </a:moveTo>
                <a:cubicBezTo>
                  <a:pt x="231" y="20"/>
                  <a:pt x="236" y="20"/>
                  <a:pt x="240" y="16"/>
                </a:cubicBezTo>
                <a:cubicBezTo>
                  <a:pt x="241" y="15"/>
                  <a:pt x="242" y="12"/>
                  <a:pt x="242" y="11"/>
                </a:cubicBezTo>
                <a:cubicBezTo>
                  <a:pt x="243" y="8"/>
                  <a:pt x="242" y="5"/>
                  <a:pt x="239" y="3"/>
                </a:cubicBezTo>
                <a:cubicBezTo>
                  <a:pt x="238" y="3"/>
                  <a:pt x="235" y="2"/>
                  <a:pt x="233" y="2"/>
                </a:cubicBezTo>
                <a:cubicBezTo>
                  <a:pt x="190" y="2"/>
                  <a:pt x="190" y="2"/>
                  <a:pt x="190" y="2"/>
                </a:cubicBezTo>
                <a:cubicBezTo>
                  <a:pt x="187" y="2"/>
                  <a:pt x="182" y="2"/>
                  <a:pt x="179" y="5"/>
                </a:cubicBezTo>
                <a:cubicBezTo>
                  <a:pt x="174" y="8"/>
                  <a:pt x="172" y="13"/>
                  <a:pt x="171" y="16"/>
                </a:cubicBezTo>
                <a:cubicBezTo>
                  <a:pt x="152" y="88"/>
                  <a:pt x="152" y="88"/>
                  <a:pt x="152" y="88"/>
                </a:cubicBezTo>
                <a:cubicBezTo>
                  <a:pt x="151" y="92"/>
                  <a:pt x="150" y="97"/>
                  <a:pt x="154" y="99"/>
                </a:cubicBezTo>
                <a:cubicBezTo>
                  <a:pt x="155" y="100"/>
                  <a:pt x="157" y="101"/>
                  <a:pt x="159" y="101"/>
                </a:cubicBezTo>
                <a:cubicBezTo>
                  <a:pt x="161" y="101"/>
                  <a:pt x="167" y="101"/>
                  <a:pt x="171" y="95"/>
                </a:cubicBezTo>
                <a:cubicBezTo>
                  <a:pt x="172" y="92"/>
                  <a:pt x="173" y="90"/>
                  <a:pt x="174" y="87"/>
                </a:cubicBezTo>
                <a:cubicBezTo>
                  <a:pt x="181" y="59"/>
                  <a:pt x="181" y="59"/>
                  <a:pt x="181" y="59"/>
                </a:cubicBezTo>
                <a:cubicBezTo>
                  <a:pt x="214" y="59"/>
                  <a:pt x="214" y="59"/>
                  <a:pt x="214" y="59"/>
                </a:cubicBezTo>
                <a:cubicBezTo>
                  <a:pt x="217" y="59"/>
                  <a:pt x="225" y="59"/>
                  <a:pt x="228" y="50"/>
                </a:cubicBezTo>
                <a:cubicBezTo>
                  <a:pt x="228" y="49"/>
                  <a:pt x="228" y="47"/>
                  <a:pt x="228" y="46"/>
                </a:cubicBezTo>
                <a:cubicBezTo>
                  <a:pt x="227" y="41"/>
                  <a:pt x="222" y="41"/>
                  <a:pt x="219" y="41"/>
                </a:cubicBezTo>
                <a:cubicBezTo>
                  <a:pt x="186" y="41"/>
                  <a:pt x="186" y="41"/>
                  <a:pt x="186" y="41"/>
                </a:cubicBezTo>
                <a:cubicBezTo>
                  <a:pt x="192" y="20"/>
                  <a:pt x="192" y="20"/>
                  <a:pt x="192" y="20"/>
                </a:cubicBezTo>
                <a:lnTo>
                  <a:pt x="228" y="20"/>
                </a:lnTo>
                <a:close/>
                <a:moveTo>
                  <a:pt x="118" y="43"/>
                </a:moveTo>
                <a:cubicBezTo>
                  <a:pt x="119" y="43"/>
                  <a:pt x="127" y="43"/>
                  <a:pt x="129" y="51"/>
                </a:cubicBezTo>
                <a:cubicBezTo>
                  <a:pt x="130" y="54"/>
                  <a:pt x="130" y="59"/>
                  <a:pt x="128" y="63"/>
                </a:cubicBezTo>
                <a:cubicBezTo>
                  <a:pt x="127" y="68"/>
                  <a:pt x="125" y="73"/>
                  <a:pt x="121" y="78"/>
                </a:cubicBezTo>
                <a:cubicBezTo>
                  <a:pt x="120" y="79"/>
                  <a:pt x="115" y="85"/>
                  <a:pt x="106" y="85"/>
                </a:cubicBezTo>
                <a:cubicBezTo>
                  <a:pt x="95" y="85"/>
                  <a:pt x="92" y="77"/>
                  <a:pt x="96" y="64"/>
                </a:cubicBezTo>
                <a:cubicBezTo>
                  <a:pt x="96" y="61"/>
                  <a:pt x="99" y="52"/>
                  <a:pt x="107" y="46"/>
                </a:cubicBezTo>
                <a:cubicBezTo>
                  <a:pt x="111" y="43"/>
                  <a:pt x="115" y="43"/>
                  <a:pt x="118" y="43"/>
                </a:cubicBezTo>
                <a:moveTo>
                  <a:pt x="75" y="64"/>
                </a:moveTo>
                <a:cubicBezTo>
                  <a:pt x="70" y="82"/>
                  <a:pt x="76" y="102"/>
                  <a:pt x="102" y="102"/>
                </a:cubicBezTo>
                <a:cubicBezTo>
                  <a:pt x="122" y="102"/>
                  <a:pt x="143" y="86"/>
                  <a:pt x="149" y="64"/>
                </a:cubicBezTo>
                <a:cubicBezTo>
                  <a:pt x="152" y="53"/>
                  <a:pt x="150" y="43"/>
                  <a:pt x="147" y="38"/>
                </a:cubicBezTo>
                <a:cubicBezTo>
                  <a:pt x="142" y="30"/>
                  <a:pt x="133" y="27"/>
                  <a:pt x="123" y="27"/>
                </a:cubicBezTo>
                <a:cubicBezTo>
                  <a:pt x="101" y="27"/>
                  <a:pt x="81" y="42"/>
                  <a:pt x="75" y="64"/>
                </a:cubicBezTo>
                <a:moveTo>
                  <a:pt x="43" y="15"/>
                </a:moveTo>
                <a:cubicBezTo>
                  <a:pt x="44" y="12"/>
                  <a:pt x="45" y="8"/>
                  <a:pt x="43" y="5"/>
                </a:cubicBezTo>
                <a:cubicBezTo>
                  <a:pt x="41" y="2"/>
                  <a:pt x="38" y="2"/>
                  <a:pt x="36" y="2"/>
                </a:cubicBezTo>
                <a:cubicBezTo>
                  <a:pt x="32" y="2"/>
                  <a:pt x="29" y="3"/>
                  <a:pt x="28" y="4"/>
                </a:cubicBezTo>
                <a:cubicBezTo>
                  <a:pt x="23" y="7"/>
                  <a:pt x="22" y="11"/>
                  <a:pt x="21" y="15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90"/>
                  <a:pt x="0" y="94"/>
                  <a:pt x="3" y="97"/>
                </a:cubicBezTo>
                <a:cubicBezTo>
                  <a:pt x="5" y="100"/>
                  <a:pt x="9" y="100"/>
                  <a:pt x="13" y="100"/>
                </a:cubicBezTo>
                <a:cubicBezTo>
                  <a:pt x="55" y="100"/>
                  <a:pt x="55" y="100"/>
                  <a:pt x="55" y="100"/>
                </a:cubicBezTo>
                <a:cubicBezTo>
                  <a:pt x="58" y="100"/>
                  <a:pt x="62" y="100"/>
                  <a:pt x="66" y="96"/>
                </a:cubicBezTo>
                <a:cubicBezTo>
                  <a:pt x="67" y="94"/>
                  <a:pt x="68" y="93"/>
                  <a:pt x="68" y="91"/>
                </a:cubicBezTo>
                <a:cubicBezTo>
                  <a:pt x="68" y="90"/>
                  <a:pt x="69" y="88"/>
                  <a:pt x="68" y="87"/>
                </a:cubicBezTo>
                <a:cubicBezTo>
                  <a:pt x="67" y="82"/>
                  <a:pt x="62" y="82"/>
                  <a:pt x="59" y="82"/>
                </a:cubicBezTo>
                <a:cubicBezTo>
                  <a:pt x="25" y="82"/>
                  <a:pt x="25" y="82"/>
                  <a:pt x="25" y="82"/>
                </a:cubicBezTo>
                <a:lnTo>
                  <a:pt x="43" y="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561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: övre hörn, ett rundat och ett klippt 8">
            <a:extLst>
              <a:ext uri="{FF2B5EF4-FFF2-40B4-BE49-F238E27FC236}">
                <a16:creationId xmlns:a16="http://schemas.microsoft.com/office/drawing/2014/main" id="{DB4F11C9-1898-47B8-BFBA-B64BDBC711AC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ktangel: övre hörn, ett rundat och ett klippt 6">
            <a:extLst>
              <a:ext uri="{FF2B5EF4-FFF2-40B4-BE49-F238E27FC236}">
                <a16:creationId xmlns:a16="http://schemas.microsoft.com/office/drawing/2014/main" id="{2F5989B4-053B-45A3-8831-4FD01102D652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D44FDAC-07C9-4888-8618-7FDEFF1ADA78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B11690B-0DFD-4A97-BE64-EAA45D0FB22F}"/>
              </a:ext>
            </a:extLst>
          </p:cNvPr>
          <p:cNvGrpSpPr/>
          <p:nvPr userDrawn="1"/>
        </p:nvGrpSpPr>
        <p:grpSpPr>
          <a:xfrm>
            <a:off x="9715502" y="6146800"/>
            <a:ext cx="2151062" cy="384175"/>
            <a:chOff x="3941763" y="-757238"/>
            <a:chExt cx="2151062" cy="3841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DCE294F-FAD1-43C7-8EF6-B13B3B0B50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43513" y="-669926"/>
              <a:ext cx="849312" cy="296863"/>
            </a:xfrm>
            <a:custGeom>
              <a:avLst/>
              <a:gdLst>
                <a:gd name="T0" fmla="*/ 252 w 267"/>
                <a:gd name="T1" fmla="*/ 6 h 91"/>
                <a:gd name="T2" fmla="*/ 240 w 267"/>
                <a:gd name="T3" fmla="*/ 4 h 91"/>
                <a:gd name="T4" fmla="*/ 245 w 267"/>
                <a:gd name="T5" fmla="*/ 6 h 91"/>
                <a:gd name="T6" fmla="*/ 247 w 267"/>
                <a:gd name="T7" fmla="*/ 18 h 91"/>
                <a:gd name="T8" fmla="*/ 267 w 267"/>
                <a:gd name="T9" fmla="*/ 4 h 91"/>
                <a:gd name="T10" fmla="*/ 260 w 267"/>
                <a:gd name="T11" fmla="*/ 15 h 91"/>
                <a:gd name="T12" fmla="*/ 253 w 267"/>
                <a:gd name="T13" fmla="*/ 4 h 91"/>
                <a:gd name="T14" fmla="*/ 255 w 267"/>
                <a:gd name="T15" fmla="*/ 18 h 91"/>
                <a:gd name="T16" fmla="*/ 255 w 267"/>
                <a:gd name="T17" fmla="*/ 6 h 91"/>
                <a:gd name="T18" fmla="*/ 259 w 267"/>
                <a:gd name="T19" fmla="*/ 18 h 91"/>
                <a:gd name="T20" fmla="*/ 264 w 267"/>
                <a:gd name="T21" fmla="*/ 9 h 91"/>
                <a:gd name="T22" fmla="*/ 265 w 267"/>
                <a:gd name="T23" fmla="*/ 9 h 91"/>
                <a:gd name="T24" fmla="*/ 267 w 267"/>
                <a:gd name="T25" fmla="*/ 18 h 91"/>
                <a:gd name="T26" fmla="*/ 215 w 267"/>
                <a:gd name="T27" fmla="*/ 66 h 91"/>
                <a:gd name="T28" fmla="*/ 200 w 267"/>
                <a:gd name="T29" fmla="*/ 47 h 91"/>
                <a:gd name="T30" fmla="*/ 215 w 267"/>
                <a:gd name="T31" fmla="*/ 27 h 91"/>
                <a:gd name="T32" fmla="*/ 227 w 267"/>
                <a:gd name="T33" fmla="*/ 61 h 91"/>
                <a:gd name="T34" fmla="*/ 241 w 267"/>
                <a:gd name="T35" fmla="*/ 46 h 91"/>
                <a:gd name="T36" fmla="*/ 197 w 267"/>
                <a:gd name="T37" fmla="*/ 27 h 91"/>
                <a:gd name="T38" fmla="*/ 197 w 267"/>
                <a:gd name="T39" fmla="*/ 67 h 91"/>
                <a:gd name="T40" fmla="*/ 234 w 267"/>
                <a:gd name="T41" fmla="*/ 66 h 91"/>
                <a:gd name="T42" fmla="*/ 171 w 267"/>
                <a:gd name="T43" fmla="*/ 44 h 91"/>
                <a:gd name="T44" fmla="*/ 157 w 267"/>
                <a:gd name="T45" fmla="*/ 63 h 91"/>
                <a:gd name="T46" fmla="*/ 144 w 267"/>
                <a:gd name="T47" fmla="*/ 45 h 91"/>
                <a:gd name="T48" fmla="*/ 158 w 267"/>
                <a:gd name="T49" fmla="*/ 27 h 91"/>
                <a:gd name="T50" fmla="*/ 180 w 267"/>
                <a:gd name="T51" fmla="*/ 23 h 91"/>
                <a:gd name="T52" fmla="*/ 172 w 267"/>
                <a:gd name="T53" fmla="*/ 21 h 91"/>
                <a:gd name="T54" fmla="*/ 165 w 267"/>
                <a:gd name="T55" fmla="*/ 21 h 91"/>
                <a:gd name="T56" fmla="*/ 135 w 267"/>
                <a:gd name="T57" fmla="*/ 35 h 91"/>
                <a:gd name="T58" fmla="*/ 156 w 267"/>
                <a:gd name="T59" fmla="*/ 71 h 91"/>
                <a:gd name="T60" fmla="*/ 171 w 267"/>
                <a:gd name="T61" fmla="*/ 69 h 91"/>
                <a:gd name="T62" fmla="*/ 149 w 267"/>
                <a:gd name="T63" fmla="*/ 81 h 91"/>
                <a:gd name="T64" fmla="*/ 142 w 267"/>
                <a:gd name="T65" fmla="*/ 73 h 91"/>
                <a:gd name="T66" fmla="*/ 143 w 267"/>
                <a:gd name="T67" fmla="*/ 87 h 91"/>
                <a:gd name="T68" fmla="*/ 174 w 267"/>
                <a:gd name="T69" fmla="*/ 86 h 91"/>
                <a:gd name="T70" fmla="*/ 180 w 267"/>
                <a:gd name="T71" fmla="*/ 23 h 91"/>
                <a:gd name="T72" fmla="*/ 119 w 267"/>
                <a:gd name="T73" fmla="*/ 12 h 91"/>
                <a:gd name="T74" fmla="*/ 119 w 267"/>
                <a:gd name="T75" fmla="*/ 0 h 91"/>
                <a:gd name="T76" fmla="*/ 123 w 267"/>
                <a:gd name="T77" fmla="*/ 24 h 91"/>
                <a:gd name="T78" fmla="*/ 114 w 267"/>
                <a:gd name="T79" fmla="*/ 24 h 91"/>
                <a:gd name="T80" fmla="*/ 119 w 267"/>
                <a:gd name="T81" fmla="*/ 73 h 91"/>
                <a:gd name="T82" fmla="*/ 123 w 267"/>
                <a:gd name="T83" fmla="*/ 69 h 91"/>
                <a:gd name="T84" fmla="*/ 88 w 267"/>
                <a:gd name="T85" fmla="*/ 24 h 91"/>
                <a:gd name="T86" fmla="*/ 79 w 267"/>
                <a:gd name="T87" fmla="*/ 24 h 91"/>
                <a:gd name="T88" fmla="*/ 84 w 267"/>
                <a:gd name="T89" fmla="*/ 73 h 91"/>
                <a:gd name="T90" fmla="*/ 88 w 267"/>
                <a:gd name="T91" fmla="*/ 49 h 91"/>
                <a:gd name="T92" fmla="*/ 103 w 267"/>
                <a:gd name="T93" fmla="*/ 28 h 91"/>
                <a:gd name="T94" fmla="*/ 102 w 267"/>
                <a:gd name="T95" fmla="*/ 19 h 91"/>
                <a:gd name="T96" fmla="*/ 88 w 267"/>
                <a:gd name="T97" fmla="*/ 24 h 91"/>
                <a:gd name="T98" fmla="*/ 34 w 267"/>
                <a:gd name="T99" fmla="*/ 65 h 91"/>
                <a:gd name="T100" fmla="*/ 34 w 267"/>
                <a:gd name="T101" fmla="*/ 8 h 91"/>
                <a:gd name="T102" fmla="*/ 34 w 267"/>
                <a:gd name="T103" fmla="*/ 0 h 91"/>
                <a:gd name="T104" fmla="*/ 34 w 267"/>
                <a:gd name="T105" fmla="*/ 74 h 91"/>
                <a:gd name="T106" fmla="*/ 68 w 267"/>
                <a:gd name="T107" fmla="*/ 36 h 91"/>
                <a:gd name="T108" fmla="*/ 34 w 267"/>
                <a:gd name="T10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7" h="91">
                  <a:moveTo>
                    <a:pt x="247" y="6"/>
                  </a:moveTo>
                  <a:cubicBezTo>
                    <a:pt x="252" y="6"/>
                    <a:pt x="252" y="6"/>
                    <a:pt x="252" y="6"/>
                  </a:cubicBezTo>
                  <a:cubicBezTo>
                    <a:pt x="252" y="4"/>
                    <a:pt x="252" y="4"/>
                    <a:pt x="252" y="4"/>
                  </a:cubicBezTo>
                  <a:cubicBezTo>
                    <a:pt x="240" y="4"/>
                    <a:pt x="240" y="4"/>
                    <a:pt x="240" y="4"/>
                  </a:cubicBezTo>
                  <a:cubicBezTo>
                    <a:pt x="240" y="6"/>
                    <a:pt x="240" y="6"/>
                    <a:pt x="240" y="6"/>
                  </a:cubicBezTo>
                  <a:cubicBezTo>
                    <a:pt x="245" y="6"/>
                    <a:pt x="245" y="6"/>
                    <a:pt x="245" y="6"/>
                  </a:cubicBezTo>
                  <a:cubicBezTo>
                    <a:pt x="245" y="18"/>
                    <a:pt x="245" y="18"/>
                    <a:pt x="245" y="18"/>
                  </a:cubicBezTo>
                  <a:cubicBezTo>
                    <a:pt x="247" y="18"/>
                    <a:pt x="247" y="18"/>
                    <a:pt x="247" y="18"/>
                  </a:cubicBezTo>
                  <a:lnTo>
                    <a:pt x="247" y="6"/>
                  </a:lnTo>
                  <a:close/>
                  <a:moveTo>
                    <a:pt x="267" y="4"/>
                  </a:moveTo>
                  <a:cubicBezTo>
                    <a:pt x="264" y="4"/>
                    <a:pt x="264" y="4"/>
                    <a:pt x="264" y="4"/>
                  </a:cubicBezTo>
                  <a:cubicBezTo>
                    <a:pt x="260" y="15"/>
                    <a:pt x="260" y="15"/>
                    <a:pt x="260" y="15"/>
                  </a:cubicBezTo>
                  <a:cubicBezTo>
                    <a:pt x="256" y="4"/>
                    <a:pt x="256" y="4"/>
                    <a:pt x="256" y="4"/>
                  </a:cubicBezTo>
                  <a:cubicBezTo>
                    <a:pt x="253" y="4"/>
                    <a:pt x="253" y="4"/>
                    <a:pt x="253" y="4"/>
                  </a:cubicBezTo>
                  <a:cubicBezTo>
                    <a:pt x="253" y="18"/>
                    <a:pt x="253" y="18"/>
                    <a:pt x="253" y="18"/>
                  </a:cubicBezTo>
                  <a:cubicBezTo>
                    <a:pt x="255" y="18"/>
                    <a:pt x="255" y="18"/>
                    <a:pt x="255" y="18"/>
                  </a:cubicBezTo>
                  <a:cubicBezTo>
                    <a:pt x="255" y="9"/>
                    <a:pt x="255" y="9"/>
                    <a:pt x="255" y="9"/>
                  </a:cubicBezTo>
                  <a:cubicBezTo>
                    <a:pt x="255" y="9"/>
                    <a:pt x="255" y="7"/>
                    <a:pt x="255" y="6"/>
                  </a:cubicBezTo>
                  <a:cubicBezTo>
                    <a:pt x="256" y="8"/>
                    <a:pt x="256" y="8"/>
                    <a:pt x="256" y="9"/>
                  </a:cubicBezTo>
                  <a:cubicBezTo>
                    <a:pt x="259" y="18"/>
                    <a:pt x="259" y="18"/>
                    <a:pt x="259" y="18"/>
                  </a:cubicBezTo>
                  <a:cubicBezTo>
                    <a:pt x="261" y="18"/>
                    <a:pt x="261" y="18"/>
                    <a:pt x="261" y="18"/>
                  </a:cubicBezTo>
                  <a:cubicBezTo>
                    <a:pt x="264" y="9"/>
                    <a:pt x="264" y="9"/>
                    <a:pt x="264" y="9"/>
                  </a:cubicBezTo>
                  <a:cubicBezTo>
                    <a:pt x="265" y="7"/>
                    <a:pt x="265" y="7"/>
                    <a:pt x="265" y="6"/>
                  </a:cubicBezTo>
                  <a:cubicBezTo>
                    <a:pt x="265" y="7"/>
                    <a:pt x="265" y="8"/>
                    <a:pt x="265" y="9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7" y="18"/>
                    <a:pt x="267" y="18"/>
                    <a:pt x="267" y="18"/>
                  </a:cubicBezTo>
                  <a:lnTo>
                    <a:pt x="267" y="4"/>
                  </a:lnTo>
                  <a:close/>
                  <a:moveTo>
                    <a:pt x="215" y="66"/>
                  </a:moveTo>
                  <a:cubicBezTo>
                    <a:pt x="210" y="66"/>
                    <a:pt x="206" y="64"/>
                    <a:pt x="204" y="61"/>
                  </a:cubicBezTo>
                  <a:cubicBezTo>
                    <a:pt x="201" y="57"/>
                    <a:pt x="200" y="52"/>
                    <a:pt x="200" y="47"/>
                  </a:cubicBezTo>
                  <a:cubicBezTo>
                    <a:pt x="200" y="42"/>
                    <a:pt x="201" y="36"/>
                    <a:pt x="203" y="33"/>
                  </a:cubicBezTo>
                  <a:cubicBezTo>
                    <a:pt x="207" y="27"/>
                    <a:pt x="213" y="27"/>
                    <a:pt x="215" y="27"/>
                  </a:cubicBezTo>
                  <a:cubicBezTo>
                    <a:pt x="228" y="27"/>
                    <a:pt x="231" y="37"/>
                    <a:pt x="231" y="47"/>
                  </a:cubicBezTo>
                  <a:cubicBezTo>
                    <a:pt x="231" y="50"/>
                    <a:pt x="231" y="56"/>
                    <a:pt x="227" y="61"/>
                  </a:cubicBezTo>
                  <a:cubicBezTo>
                    <a:pt x="225" y="65"/>
                    <a:pt x="220" y="66"/>
                    <a:pt x="215" y="66"/>
                  </a:cubicBezTo>
                  <a:moveTo>
                    <a:pt x="241" y="46"/>
                  </a:moveTo>
                  <a:cubicBezTo>
                    <a:pt x="241" y="29"/>
                    <a:pt x="231" y="19"/>
                    <a:pt x="216" y="19"/>
                  </a:cubicBezTo>
                  <a:cubicBezTo>
                    <a:pt x="211" y="19"/>
                    <a:pt x="203" y="20"/>
                    <a:pt x="197" y="27"/>
                  </a:cubicBezTo>
                  <a:cubicBezTo>
                    <a:pt x="191" y="33"/>
                    <a:pt x="190" y="42"/>
                    <a:pt x="190" y="47"/>
                  </a:cubicBezTo>
                  <a:cubicBezTo>
                    <a:pt x="190" y="50"/>
                    <a:pt x="190" y="60"/>
                    <a:pt x="197" y="67"/>
                  </a:cubicBezTo>
                  <a:cubicBezTo>
                    <a:pt x="203" y="73"/>
                    <a:pt x="210" y="74"/>
                    <a:pt x="215" y="74"/>
                  </a:cubicBezTo>
                  <a:cubicBezTo>
                    <a:pt x="220" y="74"/>
                    <a:pt x="228" y="73"/>
                    <a:pt x="234" y="66"/>
                  </a:cubicBezTo>
                  <a:cubicBezTo>
                    <a:pt x="240" y="60"/>
                    <a:pt x="241" y="51"/>
                    <a:pt x="241" y="46"/>
                  </a:cubicBezTo>
                  <a:moveTo>
                    <a:pt x="171" y="44"/>
                  </a:moveTo>
                  <a:cubicBezTo>
                    <a:pt x="171" y="47"/>
                    <a:pt x="171" y="53"/>
                    <a:pt x="168" y="57"/>
                  </a:cubicBezTo>
                  <a:cubicBezTo>
                    <a:pt x="166" y="61"/>
                    <a:pt x="162" y="63"/>
                    <a:pt x="157" y="63"/>
                  </a:cubicBezTo>
                  <a:cubicBezTo>
                    <a:pt x="152" y="63"/>
                    <a:pt x="149" y="61"/>
                    <a:pt x="147" y="58"/>
                  </a:cubicBezTo>
                  <a:cubicBezTo>
                    <a:pt x="144" y="55"/>
                    <a:pt x="144" y="50"/>
                    <a:pt x="144" y="45"/>
                  </a:cubicBezTo>
                  <a:cubicBezTo>
                    <a:pt x="144" y="41"/>
                    <a:pt x="144" y="36"/>
                    <a:pt x="147" y="33"/>
                  </a:cubicBezTo>
                  <a:cubicBezTo>
                    <a:pt x="150" y="28"/>
                    <a:pt x="154" y="27"/>
                    <a:pt x="158" y="27"/>
                  </a:cubicBezTo>
                  <a:cubicBezTo>
                    <a:pt x="171" y="27"/>
                    <a:pt x="171" y="42"/>
                    <a:pt x="171" y="44"/>
                  </a:cubicBezTo>
                  <a:moveTo>
                    <a:pt x="180" y="23"/>
                  </a:moveTo>
                  <a:cubicBezTo>
                    <a:pt x="180" y="22"/>
                    <a:pt x="179" y="20"/>
                    <a:pt x="176" y="20"/>
                  </a:cubicBezTo>
                  <a:cubicBezTo>
                    <a:pt x="173" y="20"/>
                    <a:pt x="172" y="21"/>
                    <a:pt x="172" y="21"/>
                  </a:cubicBezTo>
                  <a:cubicBezTo>
                    <a:pt x="172" y="22"/>
                    <a:pt x="172" y="23"/>
                    <a:pt x="172" y="26"/>
                  </a:cubicBezTo>
                  <a:cubicBezTo>
                    <a:pt x="170" y="24"/>
                    <a:pt x="169" y="22"/>
                    <a:pt x="165" y="21"/>
                  </a:cubicBezTo>
                  <a:cubicBezTo>
                    <a:pt x="163" y="20"/>
                    <a:pt x="161" y="19"/>
                    <a:pt x="157" y="19"/>
                  </a:cubicBezTo>
                  <a:cubicBezTo>
                    <a:pt x="146" y="19"/>
                    <a:pt x="138" y="25"/>
                    <a:pt x="135" y="35"/>
                  </a:cubicBezTo>
                  <a:cubicBezTo>
                    <a:pt x="134" y="39"/>
                    <a:pt x="134" y="42"/>
                    <a:pt x="134" y="46"/>
                  </a:cubicBezTo>
                  <a:cubicBezTo>
                    <a:pt x="134" y="59"/>
                    <a:pt x="140" y="71"/>
                    <a:pt x="156" y="71"/>
                  </a:cubicBezTo>
                  <a:cubicBezTo>
                    <a:pt x="165" y="71"/>
                    <a:pt x="169" y="67"/>
                    <a:pt x="171" y="64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171" y="76"/>
                    <a:pt x="170" y="83"/>
                    <a:pt x="158" y="83"/>
                  </a:cubicBezTo>
                  <a:cubicBezTo>
                    <a:pt x="156" y="83"/>
                    <a:pt x="151" y="83"/>
                    <a:pt x="149" y="81"/>
                  </a:cubicBezTo>
                  <a:cubicBezTo>
                    <a:pt x="148" y="80"/>
                    <a:pt x="147" y="79"/>
                    <a:pt x="147" y="77"/>
                  </a:cubicBezTo>
                  <a:cubicBezTo>
                    <a:pt x="146" y="75"/>
                    <a:pt x="145" y="73"/>
                    <a:pt x="142" y="73"/>
                  </a:cubicBezTo>
                  <a:cubicBezTo>
                    <a:pt x="139" y="73"/>
                    <a:pt x="137" y="75"/>
                    <a:pt x="137" y="78"/>
                  </a:cubicBezTo>
                  <a:cubicBezTo>
                    <a:pt x="137" y="80"/>
                    <a:pt x="139" y="85"/>
                    <a:pt x="143" y="87"/>
                  </a:cubicBezTo>
                  <a:cubicBezTo>
                    <a:pt x="146" y="90"/>
                    <a:pt x="152" y="91"/>
                    <a:pt x="158" y="91"/>
                  </a:cubicBezTo>
                  <a:cubicBezTo>
                    <a:pt x="165" y="91"/>
                    <a:pt x="171" y="90"/>
                    <a:pt x="174" y="86"/>
                  </a:cubicBezTo>
                  <a:cubicBezTo>
                    <a:pt x="178" y="82"/>
                    <a:pt x="180" y="77"/>
                    <a:pt x="180" y="66"/>
                  </a:cubicBezTo>
                  <a:lnTo>
                    <a:pt x="180" y="23"/>
                  </a:lnTo>
                  <a:close/>
                  <a:moveTo>
                    <a:pt x="113" y="6"/>
                  </a:moveTo>
                  <a:cubicBezTo>
                    <a:pt x="113" y="9"/>
                    <a:pt x="115" y="12"/>
                    <a:pt x="119" y="12"/>
                  </a:cubicBezTo>
                  <a:cubicBezTo>
                    <a:pt x="122" y="12"/>
                    <a:pt x="124" y="10"/>
                    <a:pt x="124" y="6"/>
                  </a:cubicBezTo>
                  <a:cubicBezTo>
                    <a:pt x="124" y="2"/>
                    <a:pt x="122" y="0"/>
                    <a:pt x="119" y="0"/>
                  </a:cubicBezTo>
                  <a:cubicBezTo>
                    <a:pt x="116" y="0"/>
                    <a:pt x="113" y="2"/>
                    <a:pt x="113" y="6"/>
                  </a:cubicBezTo>
                  <a:moveTo>
                    <a:pt x="123" y="24"/>
                  </a:moveTo>
                  <a:cubicBezTo>
                    <a:pt x="123" y="23"/>
                    <a:pt x="123" y="19"/>
                    <a:pt x="119" y="19"/>
                  </a:cubicBezTo>
                  <a:cubicBezTo>
                    <a:pt x="115" y="19"/>
                    <a:pt x="114" y="23"/>
                    <a:pt x="114" y="24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14" y="72"/>
                    <a:pt x="116" y="73"/>
                    <a:pt x="119" y="73"/>
                  </a:cubicBezTo>
                  <a:cubicBezTo>
                    <a:pt x="121" y="73"/>
                    <a:pt x="123" y="72"/>
                    <a:pt x="123" y="71"/>
                  </a:cubicBezTo>
                  <a:cubicBezTo>
                    <a:pt x="123" y="71"/>
                    <a:pt x="123" y="70"/>
                    <a:pt x="123" y="69"/>
                  </a:cubicBezTo>
                  <a:lnTo>
                    <a:pt x="123" y="24"/>
                  </a:lnTo>
                  <a:close/>
                  <a:moveTo>
                    <a:pt x="88" y="24"/>
                  </a:moveTo>
                  <a:cubicBezTo>
                    <a:pt x="88" y="22"/>
                    <a:pt x="88" y="19"/>
                    <a:pt x="84" y="19"/>
                  </a:cubicBezTo>
                  <a:cubicBezTo>
                    <a:pt x="80" y="19"/>
                    <a:pt x="79" y="22"/>
                    <a:pt x="79" y="24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71"/>
                    <a:pt x="80" y="73"/>
                    <a:pt x="84" y="73"/>
                  </a:cubicBezTo>
                  <a:cubicBezTo>
                    <a:pt x="88" y="73"/>
                    <a:pt x="88" y="71"/>
                    <a:pt x="88" y="69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3"/>
                    <a:pt x="88" y="36"/>
                    <a:pt x="95" y="31"/>
                  </a:cubicBezTo>
                  <a:cubicBezTo>
                    <a:pt x="98" y="29"/>
                    <a:pt x="101" y="29"/>
                    <a:pt x="103" y="28"/>
                  </a:cubicBezTo>
                  <a:cubicBezTo>
                    <a:pt x="105" y="28"/>
                    <a:pt x="107" y="28"/>
                    <a:pt x="107" y="24"/>
                  </a:cubicBezTo>
                  <a:cubicBezTo>
                    <a:pt x="107" y="19"/>
                    <a:pt x="103" y="19"/>
                    <a:pt x="102" y="19"/>
                  </a:cubicBezTo>
                  <a:cubicBezTo>
                    <a:pt x="96" y="19"/>
                    <a:pt x="90" y="23"/>
                    <a:pt x="88" y="29"/>
                  </a:cubicBezTo>
                  <a:lnTo>
                    <a:pt x="88" y="24"/>
                  </a:lnTo>
                  <a:close/>
                  <a:moveTo>
                    <a:pt x="58" y="36"/>
                  </a:moveTo>
                  <a:cubicBezTo>
                    <a:pt x="58" y="49"/>
                    <a:pt x="52" y="65"/>
                    <a:pt x="34" y="65"/>
                  </a:cubicBezTo>
                  <a:cubicBezTo>
                    <a:pt x="20" y="65"/>
                    <a:pt x="10" y="55"/>
                    <a:pt x="10" y="36"/>
                  </a:cubicBezTo>
                  <a:cubicBezTo>
                    <a:pt x="10" y="19"/>
                    <a:pt x="20" y="8"/>
                    <a:pt x="34" y="8"/>
                  </a:cubicBezTo>
                  <a:cubicBezTo>
                    <a:pt x="47" y="8"/>
                    <a:pt x="58" y="18"/>
                    <a:pt x="58" y="36"/>
                  </a:cubicBezTo>
                  <a:moveTo>
                    <a:pt x="34" y="0"/>
                  </a:moveTo>
                  <a:cubicBezTo>
                    <a:pt x="15" y="0"/>
                    <a:pt x="0" y="13"/>
                    <a:pt x="0" y="37"/>
                  </a:cubicBezTo>
                  <a:cubicBezTo>
                    <a:pt x="0" y="61"/>
                    <a:pt x="15" y="74"/>
                    <a:pt x="34" y="74"/>
                  </a:cubicBezTo>
                  <a:cubicBezTo>
                    <a:pt x="52" y="74"/>
                    <a:pt x="64" y="62"/>
                    <a:pt x="67" y="47"/>
                  </a:cubicBezTo>
                  <a:cubicBezTo>
                    <a:pt x="68" y="43"/>
                    <a:pt x="68" y="40"/>
                    <a:pt x="68" y="36"/>
                  </a:cubicBezTo>
                  <a:cubicBezTo>
                    <a:pt x="68" y="30"/>
                    <a:pt x="67" y="13"/>
                    <a:pt x="52" y="4"/>
                  </a:cubicBezTo>
                  <a:cubicBezTo>
                    <a:pt x="45" y="0"/>
                    <a:pt x="38" y="0"/>
                    <a:pt x="34" y="0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E2F5420-23EB-4F36-9BE5-3417CCB0F9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41763" y="-757238"/>
              <a:ext cx="1276350" cy="331788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503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: övre hörn, ett rundat och ett klippt 8">
            <a:extLst>
              <a:ext uri="{FF2B5EF4-FFF2-40B4-BE49-F238E27FC236}">
                <a16:creationId xmlns:a16="http://schemas.microsoft.com/office/drawing/2014/main" id="{DB4F11C9-1898-47B8-BFBA-B64BDBC711AC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ktangel: övre hörn, ett rundat och ett klippt 6">
            <a:extLst>
              <a:ext uri="{FF2B5EF4-FFF2-40B4-BE49-F238E27FC236}">
                <a16:creationId xmlns:a16="http://schemas.microsoft.com/office/drawing/2014/main" id="{2F5989B4-053B-45A3-8831-4FD01102D652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E1FC1425-0736-4208-AB0C-56C66B325D3D}"/>
              </a:ext>
            </a:extLst>
          </p:cNvPr>
          <p:cNvGrpSpPr/>
          <p:nvPr userDrawn="1"/>
        </p:nvGrpSpPr>
        <p:grpSpPr>
          <a:xfrm>
            <a:off x="9620252" y="6146006"/>
            <a:ext cx="2246312" cy="331788"/>
            <a:chOff x="4335631" y="-809425"/>
            <a:chExt cx="2246312" cy="33178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F951B65-DD54-4472-B291-6D7E477946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31031" y="-722112"/>
              <a:ext cx="950912" cy="241300"/>
            </a:xfrm>
            <a:custGeom>
              <a:avLst/>
              <a:gdLst>
                <a:gd name="T0" fmla="*/ 283 w 299"/>
                <a:gd name="T1" fmla="*/ 4 h 74"/>
                <a:gd name="T2" fmla="*/ 276 w 299"/>
                <a:gd name="T3" fmla="*/ 6 h 74"/>
                <a:gd name="T4" fmla="*/ 279 w 299"/>
                <a:gd name="T5" fmla="*/ 6 h 74"/>
                <a:gd name="T6" fmla="*/ 292 w 299"/>
                <a:gd name="T7" fmla="*/ 15 h 74"/>
                <a:gd name="T8" fmla="*/ 285 w 299"/>
                <a:gd name="T9" fmla="*/ 18 h 74"/>
                <a:gd name="T10" fmla="*/ 287 w 299"/>
                <a:gd name="T11" fmla="*/ 6 h 74"/>
                <a:gd name="T12" fmla="*/ 293 w 299"/>
                <a:gd name="T13" fmla="*/ 18 h 74"/>
                <a:gd name="T14" fmla="*/ 296 w 299"/>
                <a:gd name="T15" fmla="*/ 9 h 74"/>
                <a:gd name="T16" fmla="*/ 299 w 299"/>
                <a:gd name="T17" fmla="*/ 4 h 74"/>
                <a:gd name="T18" fmla="*/ 249 w 299"/>
                <a:gd name="T19" fmla="*/ 27 h 74"/>
                <a:gd name="T20" fmla="*/ 268 w 299"/>
                <a:gd name="T21" fmla="*/ 49 h 74"/>
                <a:gd name="T22" fmla="*/ 256 w 299"/>
                <a:gd name="T23" fmla="*/ 20 h 74"/>
                <a:gd name="T24" fmla="*/ 231 w 299"/>
                <a:gd name="T25" fmla="*/ 67 h 74"/>
                <a:gd name="T26" fmla="*/ 272 w 299"/>
                <a:gd name="T27" fmla="*/ 61 h 74"/>
                <a:gd name="T28" fmla="*/ 262 w 299"/>
                <a:gd name="T29" fmla="*/ 59 h 74"/>
                <a:gd name="T30" fmla="*/ 234 w 299"/>
                <a:gd name="T31" fmla="*/ 49 h 74"/>
                <a:gd name="T32" fmla="*/ 187 w 299"/>
                <a:gd name="T33" fmla="*/ 33 h 74"/>
                <a:gd name="T34" fmla="*/ 207 w 299"/>
                <a:gd name="T35" fmla="*/ 33 h 74"/>
                <a:gd name="T36" fmla="*/ 196 w 299"/>
                <a:gd name="T37" fmla="*/ 19 h 74"/>
                <a:gd name="T38" fmla="*/ 197 w 299"/>
                <a:gd name="T39" fmla="*/ 50 h 74"/>
                <a:gd name="T40" fmla="*/ 186 w 299"/>
                <a:gd name="T41" fmla="*/ 62 h 74"/>
                <a:gd name="T42" fmla="*/ 175 w 299"/>
                <a:gd name="T43" fmla="*/ 58 h 74"/>
                <a:gd name="T44" fmla="*/ 210 w 299"/>
                <a:gd name="T45" fmla="*/ 70 h 74"/>
                <a:gd name="T46" fmla="*/ 195 w 299"/>
                <a:gd name="T47" fmla="*/ 40 h 74"/>
                <a:gd name="T48" fmla="*/ 127 w 299"/>
                <a:gd name="T49" fmla="*/ 73 h 74"/>
                <a:gd name="T50" fmla="*/ 132 w 299"/>
                <a:gd name="T51" fmla="*/ 39 h 74"/>
                <a:gd name="T52" fmla="*/ 156 w 299"/>
                <a:gd name="T53" fmla="*/ 45 h 74"/>
                <a:gd name="T54" fmla="*/ 161 w 299"/>
                <a:gd name="T55" fmla="*/ 73 h 74"/>
                <a:gd name="T56" fmla="*/ 162 w 299"/>
                <a:gd name="T57" fmla="*/ 25 h 74"/>
                <a:gd name="T58" fmla="*/ 129 w 299"/>
                <a:gd name="T59" fmla="*/ 20 h 74"/>
                <a:gd name="T60" fmla="*/ 123 w 299"/>
                <a:gd name="T61" fmla="*/ 69 h 74"/>
                <a:gd name="T62" fmla="*/ 89 w 299"/>
                <a:gd name="T63" fmla="*/ 27 h 74"/>
                <a:gd name="T64" fmla="*/ 108 w 299"/>
                <a:gd name="T65" fmla="*/ 49 h 74"/>
                <a:gd name="T66" fmla="*/ 95 w 299"/>
                <a:gd name="T67" fmla="*/ 20 h 74"/>
                <a:gd name="T68" fmla="*/ 70 w 299"/>
                <a:gd name="T69" fmla="*/ 67 h 74"/>
                <a:gd name="T70" fmla="*/ 111 w 299"/>
                <a:gd name="T71" fmla="*/ 61 h 74"/>
                <a:gd name="T72" fmla="*/ 102 w 299"/>
                <a:gd name="T73" fmla="*/ 59 h 74"/>
                <a:gd name="T74" fmla="*/ 73 w 299"/>
                <a:gd name="T75" fmla="*/ 49 h 74"/>
                <a:gd name="T76" fmla="*/ 16 w 299"/>
                <a:gd name="T77" fmla="*/ 25 h 74"/>
                <a:gd name="T78" fmla="*/ 27 w 299"/>
                <a:gd name="T79" fmla="*/ 8 h 74"/>
                <a:gd name="T80" fmla="*/ 48 w 299"/>
                <a:gd name="T81" fmla="*/ 22 h 74"/>
                <a:gd name="T82" fmla="*/ 28 w 299"/>
                <a:gd name="T83" fmla="*/ 0 h 74"/>
                <a:gd name="T84" fmla="*/ 20 w 299"/>
                <a:gd name="T85" fmla="*/ 38 h 74"/>
                <a:gd name="T86" fmla="*/ 45 w 299"/>
                <a:gd name="T87" fmla="*/ 54 h 74"/>
                <a:gd name="T88" fmla="*/ 16 w 299"/>
                <a:gd name="T89" fmla="*/ 62 h 74"/>
                <a:gd name="T90" fmla="*/ 0 w 299"/>
                <a:gd name="T91" fmla="*/ 54 h 74"/>
                <a:gd name="T92" fmla="*/ 54 w 299"/>
                <a:gd name="T93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9" h="74">
                  <a:moveTo>
                    <a:pt x="279" y="6"/>
                  </a:moveTo>
                  <a:cubicBezTo>
                    <a:pt x="283" y="6"/>
                    <a:pt x="283" y="6"/>
                    <a:pt x="283" y="6"/>
                  </a:cubicBezTo>
                  <a:cubicBezTo>
                    <a:pt x="283" y="4"/>
                    <a:pt x="283" y="4"/>
                    <a:pt x="283" y="4"/>
                  </a:cubicBezTo>
                  <a:cubicBezTo>
                    <a:pt x="272" y="4"/>
                    <a:pt x="272" y="4"/>
                    <a:pt x="272" y="4"/>
                  </a:cubicBezTo>
                  <a:cubicBezTo>
                    <a:pt x="272" y="6"/>
                    <a:pt x="272" y="6"/>
                    <a:pt x="272" y="6"/>
                  </a:cubicBezTo>
                  <a:cubicBezTo>
                    <a:pt x="276" y="6"/>
                    <a:pt x="276" y="6"/>
                    <a:pt x="276" y="6"/>
                  </a:cubicBezTo>
                  <a:cubicBezTo>
                    <a:pt x="276" y="18"/>
                    <a:pt x="276" y="18"/>
                    <a:pt x="276" y="18"/>
                  </a:cubicBezTo>
                  <a:cubicBezTo>
                    <a:pt x="279" y="18"/>
                    <a:pt x="279" y="18"/>
                    <a:pt x="279" y="18"/>
                  </a:cubicBezTo>
                  <a:lnTo>
                    <a:pt x="279" y="6"/>
                  </a:lnTo>
                  <a:close/>
                  <a:moveTo>
                    <a:pt x="299" y="4"/>
                  </a:moveTo>
                  <a:cubicBezTo>
                    <a:pt x="295" y="4"/>
                    <a:pt x="295" y="4"/>
                    <a:pt x="295" y="4"/>
                  </a:cubicBezTo>
                  <a:cubicBezTo>
                    <a:pt x="292" y="15"/>
                    <a:pt x="292" y="15"/>
                    <a:pt x="292" y="15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5" y="4"/>
                    <a:pt x="285" y="4"/>
                    <a:pt x="285" y="4"/>
                  </a:cubicBezTo>
                  <a:cubicBezTo>
                    <a:pt x="285" y="18"/>
                    <a:pt x="285" y="18"/>
                    <a:pt x="285" y="18"/>
                  </a:cubicBezTo>
                  <a:cubicBezTo>
                    <a:pt x="287" y="18"/>
                    <a:pt x="287" y="18"/>
                    <a:pt x="287" y="18"/>
                  </a:cubicBezTo>
                  <a:cubicBezTo>
                    <a:pt x="287" y="9"/>
                    <a:pt x="287" y="9"/>
                    <a:pt x="287" y="9"/>
                  </a:cubicBezTo>
                  <a:cubicBezTo>
                    <a:pt x="287" y="9"/>
                    <a:pt x="287" y="7"/>
                    <a:pt x="287" y="6"/>
                  </a:cubicBezTo>
                  <a:cubicBezTo>
                    <a:pt x="287" y="8"/>
                    <a:pt x="287" y="8"/>
                    <a:pt x="288" y="9"/>
                  </a:cubicBezTo>
                  <a:cubicBezTo>
                    <a:pt x="291" y="18"/>
                    <a:pt x="291" y="18"/>
                    <a:pt x="291" y="18"/>
                  </a:cubicBezTo>
                  <a:cubicBezTo>
                    <a:pt x="293" y="18"/>
                    <a:pt x="293" y="18"/>
                    <a:pt x="293" y="18"/>
                  </a:cubicBezTo>
                  <a:cubicBezTo>
                    <a:pt x="296" y="9"/>
                    <a:pt x="296" y="9"/>
                    <a:pt x="296" y="9"/>
                  </a:cubicBezTo>
                  <a:cubicBezTo>
                    <a:pt x="296" y="7"/>
                    <a:pt x="296" y="7"/>
                    <a:pt x="297" y="6"/>
                  </a:cubicBezTo>
                  <a:cubicBezTo>
                    <a:pt x="296" y="7"/>
                    <a:pt x="296" y="8"/>
                    <a:pt x="296" y="9"/>
                  </a:cubicBezTo>
                  <a:cubicBezTo>
                    <a:pt x="296" y="18"/>
                    <a:pt x="296" y="18"/>
                    <a:pt x="296" y="18"/>
                  </a:cubicBezTo>
                  <a:cubicBezTo>
                    <a:pt x="299" y="18"/>
                    <a:pt x="299" y="18"/>
                    <a:pt x="299" y="18"/>
                  </a:cubicBezTo>
                  <a:lnTo>
                    <a:pt x="299" y="4"/>
                  </a:lnTo>
                  <a:close/>
                  <a:moveTo>
                    <a:pt x="234" y="41"/>
                  </a:moveTo>
                  <a:cubicBezTo>
                    <a:pt x="234" y="39"/>
                    <a:pt x="235" y="34"/>
                    <a:pt x="239" y="31"/>
                  </a:cubicBezTo>
                  <a:cubicBezTo>
                    <a:pt x="243" y="27"/>
                    <a:pt x="247" y="27"/>
                    <a:pt x="249" y="27"/>
                  </a:cubicBezTo>
                  <a:cubicBezTo>
                    <a:pt x="259" y="27"/>
                    <a:pt x="263" y="35"/>
                    <a:pt x="263" y="41"/>
                  </a:cubicBezTo>
                  <a:lnTo>
                    <a:pt x="234" y="41"/>
                  </a:lnTo>
                  <a:close/>
                  <a:moveTo>
                    <a:pt x="268" y="49"/>
                  </a:moveTo>
                  <a:cubicBezTo>
                    <a:pt x="269" y="49"/>
                    <a:pt x="273" y="49"/>
                    <a:pt x="273" y="44"/>
                  </a:cubicBezTo>
                  <a:cubicBezTo>
                    <a:pt x="273" y="39"/>
                    <a:pt x="271" y="32"/>
                    <a:pt x="267" y="27"/>
                  </a:cubicBezTo>
                  <a:cubicBezTo>
                    <a:pt x="264" y="23"/>
                    <a:pt x="260" y="21"/>
                    <a:pt x="256" y="20"/>
                  </a:cubicBezTo>
                  <a:cubicBezTo>
                    <a:pt x="254" y="19"/>
                    <a:pt x="251" y="19"/>
                    <a:pt x="249" y="19"/>
                  </a:cubicBezTo>
                  <a:cubicBezTo>
                    <a:pt x="231" y="19"/>
                    <a:pt x="224" y="34"/>
                    <a:pt x="224" y="47"/>
                  </a:cubicBezTo>
                  <a:cubicBezTo>
                    <a:pt x="224" y="54"/>
                    <a:pt x="226" y="62"/>
                    <a:pt x="231" y="67"/>
                  </a:cubicBezTo>
                  <a:cubicBezTo>
                    <a:pt x="236" y="73"/>
                    <a:pt x="243" y="74"/>
                    <a:pt x="249" y="74"/>
                  </a:cubicBezTo>
                  <a:cubicBezTo>
                    <a:pt x="252" y="74"/>
                    <a:pt x="261" y="74"/>
                    <a:pt x="268" y="66"/>
                  </a:cubicBezTo>
                  <a:cubicBezTo>
                    <a:pt x="270" y="65"/>
                    <a:pt x="271" y="62"/>
                    <a:pt x="272" y="61"/>
                  </a:cubicBezTo>
                  <a:cubicBezTo>
                    <a:pt x="272" y="60"/>
                    <a:pt x="272" y="60"/>
                    <a:pt x="272" y="60"/>
                  </a:cubicBezTo>
                  <a:cubicBezTo>
                    <a:pt x="272" y="57"/>
                    <a:pt x="269" y="55"/>
                    <a:pt x="267" y="55"/>
                  </a:cubicBezTo>
                  <a:cubicBezTo>
                    <a:pt x="264" y="55"/>
                    <a:pt x="264" y="56"/>
                    <a:pt x="262" y="59"/>
                  </a:cubicBezTo>
                  <a:cubicBezTo>
                    <a:pt x="260" y="62"/>
                    <a:pt x="257" y="66"/>
                    <a:pt x="249" y="66"/>
                  </a:cubicBezTo>
                  <a:cubicBezTo>
                    <a:pt x="245" y="66"/>
                    <a:pt x="241" y="65"/>
                    <a:pt x="238" y="61"/>
                  </a:cubicBezTo>
                  <a:cubicBezTo>
                    <a:pt x="235" y="58"/>
                    <a:pt x="234" y="54"/>
                    <a:pt x="234" y="49"/>
                  </a:cubicBezTo>
                  <a:lnTo>
                    <a:pt x="268" y="49"/>
                  </a:lnTo>
                  <a:close/>
                  <a:moveTo>
                    <a:pt x="195" y="40"/>
                  </a:moveTo>
                  <a:cubicBezTo>
                    <a:pt x="191" y="39"/>
                    <a:pt x="187" y="38"/>
                    <a:pt x="187" y="33"/>
                  </a:cubicBezTo>
                  <a:cubicBezTo>
                    <a:pt x="187" y="31"/>
                    <a:pt x="188" y="29"/>
                    <a:pt x="190" y="28"/>
                  </a:cubicBezTo>
                  <a:cubicBezTo>
                    <a:pt x="191" y="26"/>
                    <a:pt x="194" y="26"/>
                    <a:pt x="195" y="26"/>
                  </a:cubicBezTo>
                  <a:cubicBezTo>
                    <a:pt x="204" y="26"/>
                    <a:pt x="206" y="31"/>
                    <a:pt x="207" y="33"/>
                  </a:cubicBezTo>
                  <a:cubicBezTo>
                    <a:pt x="209" y="36"/>
                    <a:pt x="209" y="37"/>
                    <a:pt x="212" y="37"/>
                  </a:cubicBezTo>
                  <a:cubicBezTo>
                    <a:pt x="213" y="37"/>
                    <a:pt x="216" y="36"/>
                    <a:pt x="216" y="33"/>
                  </a:cubicBezTo>
                  <a:cubicBezTo>
                    <a:pt x="216" y="31"/>
                    <a:pt x="213" y="19"/>
                    <a:pt x="196" y="19"/>
                  </a:cubicBezTo>
                  <a:cubicBezTo>
                    <a:pt x="178" y="19"/>
                    <a:pt x="177" y="32"/>
                    <a:pt x="177" y="34"/>
                  </a:cubicBezTo>
                  <a:cubicBezTo>
                    <a:pt x="177" y="44"/>
                    <a:pt x="186" y="47"/>
                    <a:pt x="192" y="49"/>
                  </a:cubicBezTo>
                  <a:cubicBezTo>
                    <a:pt x="197" y="50"/>
                    <a:pt x="197" y="50"/>
                    <a:pt x="197" y="50"/>
                  </a:cubicBezTo>
                  <a:cubicBezTo>
                    <a:pt x="203" y="52"/>
                    <a:pt x="207" y="53"/>
                    <a:pt x="207" y="59"/>
                  </a:cubicBezTo>
                  <a:cubicBezTo>
                    <a:pt x="207" y="63"/>
                    <a:pt x="203" y="67"/>
                    <a:pt x="197" y="67"/>
                  </a:cubicBezTo>
                  <a:cubicBezTo>
                    <a:pt x="193" y="67"/>
                    <a:pt x="188" y="65"/>
                    <a:pt x="186" y="62"/>
                  </a:cubicBezTo>
                  <a:cubicBezTo>
                    <a:pt x="185" y="60"/>
                    <a:pt x="185" y="60"/>
                    <a:pt x="184" y="56"/>
                  </a:cubicBezTo>
                  <a:cubicBezTo>
                    <a:pt x="183" y="55"/>
                    <a:pt x="183" y="54"/>
                    <a:pt x="180" y="54"/>
                  </a:cubicBezTo>
                  <a:cubicBezTo>
                    <a:pt x="179" y="54"/>
                    <a:pt x="175" y="55"/>
                    <a:pt x="175" y="58"/>
                  </a:cubicBezTo>
                  <a:cubicBezTo>
                    <a:pt x="175" y="60"/>
                    <a:pt x="176" y="65"/>
                    <a:pt x="181" y="69"/>
                  </a:cubicBezTo>
                  <a:cubicBezTo>
                    <a:pt x="186" y="74"/>
                    <a:pt x="193" y="74"/>
                    <a:pt x="196" y="74"/>
                  </a:cubicBezTo>
                  <a:cubicBezTo>
                    <a:pt x="201" y="74"/>
                    <a:pt x="206" y="73"/>
                    <a:pt x="210" y="70"/>
                  </a:cubicBezTo>
                  <a:cubicBezTo>
                    <a:pt x="213" y="68"/>
                    <a:pt x="217" y="64"/>
                    <a:pt x="217" y="58"/>
                  </a:cubicBezTo>
                  <a:cubicBezTo>
                    <a:pt x="217" y="47"/>
                    <a:pt x="207" y="44"/>
                    <a:pt x="201" y="42"/>
                  </a:cubicBezTo>
                  <a:lnTo>
                    <a:pt x="195" y="40"/>
                  </a:lnTo>
                  <a:close/>
                  <a:moveTo>
                    <a:pt x="123" y="69"/>
                  </a:moveTo>
                  <a:cubicBezTo>
                    <a:pt x="123" y="70"/>
                    <a:pt x="123" y="72"/>
                    <a:pt x="125" y="73"/>
                  </a:cubicBezTo>
                  <a:cubicBezTo>
                    <a:pt x="126" y="73"/>
                    <a:pt x="126" y="73"/>
                    <a:pt x="127" y="73"/>
                  </a:cubicBezTo>
                  <a:cubicBezTo>
                    <a:pt x="131" y="73"/>
                    <a:pt x="132" y="70"/>
                    <a:pt x="132" y="69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2" y="44"/>
                    <a:pt x="132" y="41"/>
                    <a:pt x="132" y="39"/>
                  </a:cubicBezTo>
                  <a:cubicBezTo>
                    <a:pt x="133" y="34"/>
                    <a:pt x="137" y="27"/>
                    <a:pt x="146" y="27"/>
                  </a:cubicBezTo>
                  <a:cubicBezTo>
                    <a:pt x="156" y="27"/>
                    <a:pt x="156" y="35"/>
                    <a:pt x="156" y="37"/>
                  </a:cubicBezTo>
                  <a:cubicBezTo>
                    <a:pt x="156" y="38"/>
                    <a:pt x="156" y="39"/>
                    <a:pt x="156" y="45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56" y="70"/>
                    <a:pt x="157" y="72"/>
                    <a:pt x="159" y="73"/>
                  </a:cubicBezTo>
                  <a:cubicBezTo>
                    <a:pt x="159" y="73"/>
                    <a:pt x="160" y="73"/>
                    <a:pt x="161" y="73"/>
                  </a:cubicBezTo>
                  <a:cubicBezTo>
                    <a:pt x="165" y="73"/>
                    <a:pt x="166" y="70"/>
                    <a:pt x="166" y="69"/>
                  </a:cubicBezTo>
                  <a:cubicBezTo>
                    <a:pt x="166" y="40"/>
                    <a:pt x="166" y="40"/>
                    <a:pt x="166" y="40"/>
                  </a:cubicBezTo>
                  <a:cubicBezTo>
                    <a:pt x="166" y="35"/>
                    <a:pt x="166" y="29"/>
                    <a:pt x="162" y="25"/>
                  </a:cubicBezTo>
                  <a:cubicBezTo>
                    <a:pt x="159" y="21"/>
                    <a:pt x="154" y="19"/>
                    <a:pt x="148" y="19"/>
                  </a:cubicBezTo>
                  <a:cubicBezTo>
                    <a:pt x="141" y="19"/>
                    <a:pt x="136" y="21"/>
                    <a:pt x="132" y="27"/>
                  </a:cubicBezTo>
                  <a:cubicBezTo>
                    <a:pt x="132" y="23"/>
                    <a:pt x="132" y="21"/>
                    <a:pt x="129" y="20"/>
                  </a:cubicBezTo>
                  <a:cubicBezTo>
                    <a:pt x="128" y="19"/>
                    <a:pt x="126" y="19"/>
                    <a:pt x="125" y="20"/>
                  </a:cubicBezTo>
                  <a:cubicBezTo>
                    <a:pt x="123" y="21"/>
                    <a:pt x="123" y="22"/>
                    <a:pt x="123" y="24"/>
                  </a:cubicBezTo>
                  <a:lnTo>
                    <a:pt x="123" y="69"/>
                  </a:lnTo>
                  <a:close/>
                  <a:moveTo>
                    <a:pt x="73" y="41"/>
                  </a:moveTo>
                  <a:cubicBezTo>
                    <a:pt x="74" y="39"/>
                    <a:pt x="75" y="34"/>
                    <a:pt x="79" y="31"/>
                  </a:cubicBezTo>
                  <a:cubicBezTo>
                    <a:pt x="82" y="27"/>
                    <a:pt x="87" y="27"/>
                    <a:pt x="89" y="27"/>
                  </a:cubicBezTo>
                  <a:cubicBezTo>
                    <a:pt x="98" y="27"/>
                    <a:pt x="102" y="35"/>
                    <a:pt x="103" y="41"/>
                  </a:cubicBezTo>
                  <a:lnTo>
                    <a:pt x="73" y="41"/>
                  </a:lnTo>
                  <a:close/>
                  <a:moveTo>
                    <a:pt x="108" y="49"/>
                  </a:moveTo>
                  <a:cubicBezTo>
                    <a:pt x="109" y="49"/>
                    <a:pt x="112" y="49"/>
                    <a:pt x="112" y="44"/>
                  </a:cubicBezTo>
                  <a:cubicBezTo>
                    <a:pt x="112" y="39"/>
                    <a:pt x="110" y="32"/>
                    <a:pt x="107" y="27"/>
                  </a:cubicBezTo>
                  <a:cubicBezTo>
                    <a:pt x="104" y="23"/>
                    <a:pt x="100" y="21"/>
                    <a:pt x="95" y="20"/>
                  </a:cubicBezTo>
                  <a:cubicBezTo>
                    <a:pt x="93" y="19"/>
                    <a:pt x="91" y="19"/>
                    <a:pt x="89" y="19"/>
                  </a:cubicBezTo>
                  <a:cubicBezTo>
                    <a:pt x="71" y="19"/>
                    <a:pt x="64" y="34"/>
                    <a:pt x="64" y="47"/>
                  </a:cubicBezTo>
                  <a:cubicBezTo>
                    <a:pt x="64" y="54"/>
                    <a:pt x="66" y="62"/>
                    <a:pt x="70" y="67"/>
                  </a:cubicBezTo>
                  <a:cubicBezTo>
                    <a:pt x="76" y="73"/>
                    <a:pt x="82" y="74"/>
                    <a:pt x="89" y="74"/>
                  </a:cubicBezTo>
                  <a:cubicBezTo>
                    <a:pt x="92" y="74"/>
                    <a:pt x="101" y="74"/>
                    <a:pt x="108" y="66"/>
                  </a:cubicBezTo>
                  <a:cubicBezTo>
                    <a:pt x="109" y="65"/>
                    <a:pt x="111" y="62"/>
                    <a:pt x="111" y="61"/>
                  </a:cubicBezTo>
                  <a:cubicBezTo>
                    <a:pt x="111" y="60"/>
                    <a:pt x="111" y="60"/>
                    <a:pt x="111" y="60"/>
                  </a:cubicBezTo>
                  <a:cubicBezTo>
                    <a:pt x="111" y="57"/>
                    <a:pt x="108" y="55"/>
                    <a:pt x="106" y="55"/>
                  </a:cubicBezTo>
                  <a:cubicBezTo>
                    <a:pt x="104" y="55"/>
                    <a:pt x="103" y="56"/>
                    <a:pt x="102" y="59"/>
                  </a:cubicBezTo>
                  <a:cubicBezTo>
                    <a:pt x="100" y="62"/>
                    <a:pt x="97" y="66"/>
                    <a:pt x="89" y="66"/>
                  </a:cubicBezTo>
                  <a:cubicBezTo>
                    <a:pt x="85" y="66"/>
                    <a:pt x="81" y="65"/>
                    <a:pt x="77" y="61"/>
                  </a:cubicBezTo>
                  <a:cubicBezTo>
                    <a:pt x="74" y="58"/>
                    <a:pt x="73" y="54"/>
                    <a:pt x="73" y="49"/>
                  </a:cubicBezTo>
                  <a:lnTo>
                    <a:pt x="108" y="49"/>
                  </a:lnTo>
                  <a:close/>
                  <a:moveTo>
                    <a:pt x="25" y="29"/>
                  </a:moveTo>
                  <a:cubicBezTo>
                    <a:pt x="22" y="28"/>
                    <a:pt x="18" y="27"/>
                    <a:pt x="16" y="25"/>
                  </a:cubicBezTo>
                  <a:cubicBezTo>
                    <a:pt x="15" y="25"/>
                    <a:pt x="13" y="23"/>
                    <a:pt x="13" y="19"/>
                  </a:cubicBezTo>
                  <a:cubicBezTo>
                    <a:pt x="13" y="15"/>
                    <a:pt x="15" y="12"/>
                    <a:pt x="17" y="10"/>
                  </a:cubicBezTo>
                  <a:cubicBezTo>
                    <a:pt x="20" y="9"/>
                    <a:pt x="23" y="8"/>
                    <a:pt x="27" y="8"/>
                  </a:cubicBezTo>
                  <a:cubicBezTo>
                    <a:pt x="39" y="8"/>
                    <a:pt x="42" y="14"/>
                    <a:pt x="43" y="17"/>
                  </a:cubicBezTo>
                  <a:cubicBezTo>
                    <a:pt x="43" y="18"/>
                    <a:pt x="44" y="20"/>
                    <a:pt x="45" y="20"/>
                  </a:cubicBezTo>
                  <a:cubicBezTo>
                    <a:pt x="46" y="22"/>
                    <a:pt x="47" y="22"/>
                    <a:pt x="48" y="22"/>
                  </a:cubicBezTo>
                  <a:cubicBezTo>
                    <a:pt x="51" y="22"/>
                    <a:pt x="53" y="20"/>
                    <a:pt x="53" y="17"/>
                  </a:cubicBezTo>
                  <a:cubicBezTo>
                    <a:pt x="53" y="15"/>
                    <a:pt x="50" y="9"/>
                    <a:pt x="46" y="5"/>
                  </a:cubicBezTo>
                  <a:cubicBezTo>
                    <a:pt x="40" y="0"/>
                    <a:pt x="32" y="0"/>
                    <a:pt x="28" y="0"/>
                  </a:cubicBezTo>
                  <a:cubicBezTo>
                    <a:pt x="11" y="0"/>
                    <a:pt x="3" y="8"/>
                    <a:pt x="3" y="20"/>
                  </a:cubicBezTo>
                  <a:cubicBezTo>
                    <a:pt x="3" y="31"/>
                    <a:pt x="10" y="34"/>
                    <a:pt x="12" y="35"/>
                  </a:cubicBezTo>
                  <a:cubicBezTo>
                    <a:pt x="14" y="36"/>
                    <a:pt x="18" y="37"/>
                    <a:pt x="20" y="38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3" y="42"/>
                    <a:pt x="38" y="43"/>
                    <a:pt x="41" y="46"/>
                  </a:cubicBezTo>
                  <a:cubicBezTo>
                    <a:pt x="42" y="47"/>
                    <a:pt x="45" y="50"/>
                    <a:pt x="45" y="54"/>
                  </a:cubicBezTo>
                  <a:cubicBezTo>
                    <a:pt x="45" y="57"/>
                    <a:pt x="43" y="60"/>
                    <a:pt x="40" y="62"/>
                  </a:cubicBezTo>
                  <a:cubicBezTo>
                    <a:pt x="36" y="65"/>
                    <a:pt x="31" y="65"/>
                    <a:pt x="29" y="65"/>
                  </a:cubicBezTo>
                  <a:cubicBezTo>
                    <a:pt x="26" y="65"/>
                    <a:pt x="20" y="65"/>
                    <a:pt x="16" y="62"/>
                  </a:cubicBezTo>
                  <a:cubicBezTo>
                    <a:pt x="12" y="59"/>
                    <a:pt x="11" y="55"/>
                    <a:pt x="10" y="52"/>
                  </a:cubicBezTo>
                  <a:cubicBezTo>
                    <a:pt x="10" y="50"/>
                    <a:pt x="9" y="49"/>
                    <a:pt x="6" y="49"/>
                  </a:cubicBezTo>
                  <a:cubicBezTo>
                    <a:pt x="4" y="49"/>
                    <a:pt x="0" y="50"/>
                    <a:pt x="0" y="54"/>
                  </a:cubicBezTo>
                  <a:cubicBezTo>
                    <a:pt x="0" y="55"/>
                    <a:pt x="2" y="63"/>
                    <a:pt x="8" y="68"/>
                  </a:cubicBezTo>
                  <a:cubicBezTo>
                    <a:pt x="13" y="72"/>
                    <a:pt x="21" y="74"/>
                    <a:pt x="28" y="74"/>
                  </a:cubicBezTo>
                  <a:cubicBezTo>
                    <a:pt x="40" y="74"/>
                    <a:pt x="54" y="69"/>
                    <a:pt x="54" y="53"/>
                  </a:cubicBezTo>
                  <a:cubicBezTo>
                    <a:pt x="54" y="37"/>
                    <a:pt x="42" y="34"/>
                    <a:pt x="34" y="32"/>
                  </a:cubicBezTo>
                  <a:lnTo>
                    <a:pt x="25" y="2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A54BBDF3-25F0-476F-BAF0-1FAA2903CF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335631" y="-809425"/>
              <a:ext cx="1276350" cy="331788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D44FDAC-07C9-4888-8618-7FDEFF1ADA78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8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: övre hörn, ett rundat och ett klippt 8">
            <a:extLst>
              <a:ext uri="{FF2B5EF4-FFF2-40B4-BE49-F238E27FC236}">
                <a16:creationId xmlns:a16="http://schemas.microsoft.com/office/drawing/2014/main" id="{DB4F11C9-1898-47B8-BFBA-B64BDBC711AC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ktangel: övre hörn, ett rundat och ett klippt 6">
            <a:extLst>
              <a:ext uri="{FF2B5EF4-FFF2-40B4-BE49-F238E27FC236}">
                <a16:creationId xmlns:a16="http://schemas.microsoft.com/office/drawing/2014/main" id="{2F5989B4-053B-45A3-8831-4FD01102D652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97ACD038-ED65-4FF3-9676-7E849B9718F2}"/>
              </a:ext>
            </a:extLst>
          </p:cNvPr>
          <p:cNvGrpSpPr/>
          <p:nvPr userDrawn="1"/>
        </p:nvGrpSpPr>
        <p:grpSpPr>
          <a:xfrm>
            <a:off x="9193213" y="6146800"/>
            <a:ext cx="2673351" cy="382588"/>
            <a:chOff x="9193213" y="6146800"/>
            <a:chExt cx="2673351" cy="382588"/>
          </a:xfrm>
        </p:grpSpPr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74EEED3C-0BB7-44AB-BC83-C30974A65D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9726" y="6234113"/>
              <a:ext cx="1366838" cy="295275"/>
            </a:xfrm>
            <a:custGeom>
              <a:avLst/>
              <a:gdLst>
                <a:gd name="T0" fmla="*/ 414 w 430"/>
                <a:gd name="T1" fmla="*/ 4 h 91"/>
                <a:gd name="T2" fmla="*/ 407 w 430"/>
                <a:gd name="T3" fmla="*/ 6 h 91"/>
                <a:gd name="T4" fmla="*/ 410 w 430"/>
                <a:gd name="T5" fmla="*/ 6 h 91"/>
                <a:gd name="T6" fmla="*/ 423 w 430"/>
                <a:gd name="T7" fmla="*/ 15 h 91"/>
                <a:gd name="T8" fmla="*/ 416 w 430"/>
                <a:gd name="T9" fmla="*/ 18 h 91"/>
                <a:gd name="T10" fmla="*/ 418 w 430"/>
                <a:gd name="T11" fmla="*/ 6 h 91"/>
                <a:gd name="T12" fmla="*/ 424 w 430"/>
                <a:gd name="T13" fmla="*/ 18 h 91"/>
                <a:gd name="T14" fmla="*/ 427 w 430"/>
                <a:gd name="T15" fmla="*/ 9 h 91"/>
                <a:gd name="T16" fmla="*/ 430 w 430"/>
                <a:gd name="T17" fmla="*/ 4 h 91"/>
                <a:gd name="T18" fmla="*/ 401 w 430"/>
                <a:gd name="T19" fmla="*/ 70 h 91"/>
                <a:gd name="T20" fmla="*/ 390 w 430"/>
                <a:gd name="T21" fmla="*/ 54 h 91"/>
                <a:gd name="T22" fmla="*/ 400 w 430"/>
                <a:gd name="T23" fmla="*/ 24 h 91"/>
                <a:gd name="T24" fmla="*/ 390 w 430"/>
                <a:gd name="T25" fmla="*/ 8 h 91"/>
                <a:gd name="T26" fmla="*/ 381 w 430"/>
                <a:gd name="T27" fmla="*/ 20 h 91"/>
                <a:gd name="T28" fmla="*/ 375 w 430"/>
                <a:gd name="T29" fmla="*/ 28 h 91"/>
                <a:gd name="T30" fmla="*/ 357 w 430"/>
                <a:gd name="T31" fmla="*/ 6 h 91"/>
                <a:gd name="T32" fmla="*/ 362 w 430"/>
                <a:gd name="T33" fmla="*/ 0 h 91"/>
                <a:gd name="T34" fmla="*/ 362 w 430"/>
                <a:gd name="T35" fmla="*/ 19 h 91"/>
                <a:gd name="T36" fmla="*/ 363 w 430"/>
                <a:gd name="T37" fmla="*/ 73 h 91"/>
                <a:gd name="T38" fmla="*/ 367 w 430"/>
                <a:gd name="T39" fmla="*/ 24 h 91"/>
                <a:gd name="T40" fmla="*/ 296 w 430"/>
                <a:gd name="T41" fmla="*/ 5 h 91"/>
                <a:gd name="T42" fmla="*/ 306 w 430"/>
                <a:gd name="T43" fmla="*/ 69 h 91"/>
                <a:gd name="T44" fmla="*/ 343 w 430"/>
                <a:gd name="T45" fmla="*/ 71 h 91"/>
                <a:gd name="T46" fmla="*/ 352 w 430"/>
                <a:gd name="T47" fmla="*/ 66 h 91"/>
                <a:gd name="T48" fmla="*/ 349 w 430"/>
                <a:gd name="T49" fmla="*/ 5 h 91"/>
                <a:gd name="T50" fmla="*/ 306 w 430"/>
                <a:gd name="T51" fmla="*/ 37 h 91"/>
                <a:gd name="T52" fmla="*/ 260 w 430"/>
                <a:gd name="T53" fmla="*/ 39 h 91"/>
                <a:gd name="T54" fmla="*/ 286 w 430"/>
                <a:gd name="T55" fmla="*/ 39 h 91"/>
                <a:gd name="T56" fmla="*/ 228 w 430"/>
                <a:gd name="T57" fmla="*/ 66 h 91"/>
                <a:gd name="T58" fmla="*/ 216 w 430"/>
                <a:gd name="T59" fmla="*/ 33 h 91"/>
                <a:gd name="T60" fmla="*/ 240 w 430"/>
                <a:gd name="T61" fmla="*/ 61 h 91"/>
                <a:gd name="T62" fmla="*/ 229 w 430"/>
                <a:gd name="T63" fmla="*/ 19 h 91"/>
                <a:gd name="T64" fmla="*/ 210 w 430"/>
                <a:gd name="T65" fmla="*/ 67 h 91"/>
                <a:gd name="T66" fmla="*/ 254 w 430"/>
                <a:gd name="T67" fmla="*/ 46 h 91"/>
                <a:gd name="T68" fmla="*/ 173 w 430"/>
                <a:gd name="T69" fmla="*/ 24 h 91"/>
                <a:gd name="T70" fmla="*/ 182 w 430"/>
                <a:gd name="T71" fmla="*/ 69 h 91"/>
                <a:gd name="T72" fmla="*/ 197 w 430"/>
                <a:gd name="T73" fmla="*/ 28 h 91"/>
                <a:gd name="T74" fmla="*/ 182 w 430"/>
                <a:gd name="T75" fmla="*/ 29 h 91"/>
                <a:gd name="T76" fmla="*/ 142 w 430"/>
                <a:gd name="T77" fmla="*/ 65 h 91"/>
                <a:gd name="T78" fmla="*/ 122 w 430"/>
                <a:gd name="T79" fmla="*/ 40 h 91"/>
                <a:gd name="T80" fmla="*/ 151 w 430"/>
                <a:gd name="T81" fmla="*/ 47 h 91"/>
                <a:gd name="T82" fmla="*/ 155 w 430"/>
                <a:gd name="T83" fmla="*/ 0 h 91"/>
                <a:gd name="T84" fmla="*/ 151 w 430"/>
                <a:gd name="T85" fmla="*/ 27 h 91"/>
                <a:gd name="T86" fmla="*/ 134 w 430"/>
                <a:gd name="T87" fmla="*/ 74 h 91"/>
                <a:gd name="T88" fmla="*/ 151 w 430"/>
                <a:gd name="T89" fmla="*/ 71 h 91"/>
                <a:gd name="T90" fmla="*/ 160 w 430"/>
                <a:gd name="T91" fmla="*/ 5 h 91"/>
                <a:gd name="T92" fmla="*/ 64 w 430"/>
                <a:gd name="T93" fmla="*/ 24 h 91"/>
                <a:gd name="T94" fmla="*/ 79 w 430"/>
                <a:gd name="T95" fmla="*/ 80 h 91"/>
                <a:gd name="T96" fmla="*/ 67 w 430"/>
                <a:gd name="T97" fmla="*/ 83 h 91"/>
                <a:gd name="T98" fmla="*/ 91 w 430"/>
                <a:gd name="T99" fmla="*/ 74 h 91"/>
                <a:gd name="T100" fmla="*/ 103 w 430"/>
                <a:gd name="T101" fmla="*/ 19 h 91"/>
                <a:gd name="T102" fmla="*/ 89 w 430"/>
                <a:gd name="T103" fmla="*/ 54 h 91"/>
                <a:gd name="T104" fmla="*/ 73 w 430"/>
                <a:gd name="T105" fmla="*/ 22 h 91"/>
                <a:gd name="T106" fmla="*/ 56 w 430"/>
                <a:gd name="T107" fmla="*/ 71 h 91"/>
                <a:gd name="T108" fmla="*/ 52 w 430"/>
                <a:gd name="T109" fmla="*/ 0 h 91"/>
                <a:gd name="T110" fmla="*/ 47 w 430"/>
                <a:gd name="T111" fmla="*/ 32 h 91"/>
                <a:gd name="T112" fmla="*/ 8 w 430"/>
                <a:gd name="T113" fmla="*/ 1 h 91"/>
                <a:gd name="T114" fmla="*/ 0 w 430"/>
                <a:gd name="T115" fmla="*/ 69 h 91"/>
                <a:gd name="T116" fmla="*/ 10 w 430"/>
                <a:gd name="T117" fmla="*/ 69 h 91"/>
                <a:gd name="T118" fmla="*/ 47 w 430"/>
                <a:gd name="T119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0" h="91">
                  <a:moveTo>
                    <a:pt x="410" y="6"/>
                  </a:moveTo>
                  <a:cubicBezTo>
                    <a:pt x="414" y="6"/>
                    <a:pt x="414" y="6"/>
                    <a:pt x="414" y="6"/>
                  </a:cubicBezTo>
                  <a:cubicBezTo>
                    <a:pt x="414" y="4"/>
                    <a:pt x="414" y="4"/>
                    <a:pt x="414" y="4"/>
                  </a:cubicBezTo>
                  <a:cubicBezTo>
                    <a:pt x="403" y="4"/>
                    <a:pt x="403" y="4"/>
                    <a:pt x="403" y="4"/>
                  </a:cubicBezTo>
                  <a:cubicBezTo>
                    <a:pt x="403" y="6"/>
                    <a:pt x="403" y="6"/>
                    <a:pt x="403" y="6"/>
                  </a:cubicBezTo>
                  <a:cubicBezTo>
                    <a:pt x="407" y="6"/>
                    <a:pt x="407" y="6"/>
                    <a:pt x="407" y="6"/>
                  </a:cubicBezTo>
                  <a:cubicBezTo>
                    <a:pt x="407" y="18"/>
                    <a:pt x="407" y="18"/>
                    <a:pt x="407" y="18"/>
                  </a:cubicBezTo>
                  <a:cubicBezTo>
                    <a:pt x="410" y="18"/>
                    <a:pt x="410" y="18"/>
                    <a:pt x="410" y="18"/>
                  </a:cubicBezTo>
                  <a:lnTo>
                    <a:pt x="410" y="6"/>
                  </a:lnTo>
                  <a:close/>
                  <a:moveTo>
                    <a:pt x="430" y="4"/>
                  </a:moveTo>
                  <a:cubicBezTo>
                    <a:pt x="426" y="4"/>
                    <a:pt x="426" y="4"/>
                    <a:pt x="426" y="4"/>
                  </a:cubicBezTo>
                  <a:cubicBezTo>
                    <a:pt x="423" y="15"/>
                    <a:pt x="423" y="15"/>
                    <a:pt x="423" y="15"/>
                  </a:cubicBezTo>
                  <a:cubicBezTo>
                    <a:pt x="419" y="4"/>
                    <a:pt x="419" y="4"/>
                    <a:pt x="419" y="4"/>
                  </a:cubicBezTo>
                  <a:cubicBezTo>
                    <a:pt x="416" y="4"/>
                    <a:pt x="416" y="4"/>
                    <a:pt x="416" y="4"/>
                  </a:cubicBezTo>
                  <a:cubicBezTo>
                    <a:pt x="416" y="18"/>
                    <a:pt x="416" y="18"/>
                    <a:pt x="416" y="18"/>
                  </a:cubicBezTo>
                  <a:cubicBezTo>
                    <a:pt x="418" y="18"/>
                    <a:pt x="418" y="18"/>
                    <a:pt x="418" y="18"/>
                  </a:cubicBezTo>
                  <a:cubicBezTo>
                    <a:pt x="418" y="9"/>
                    <a:pt x="418" y="9"/>
                    <a:pt x="418" y="9"/>
                  </a:cubicBezTo>
                  <a:cubicBezTo>
                    <a:pt x="418" y="9"/>
                    <a:pt x="418" y="7"/>
                    <a:pt x="418" y="6"/>
                  </a:cubicBezTo>
                  <a:cubicBezTo>
                    <a:pt x="418" y="8"/>
                    <a:pt x="419" y="8"/>
                    <a:pt x="419" y="9"/>
                  </a:cubicBezTo>
                  <a:cubicBezTo>
                    <a:pt x="422" y="18"/>
                    <a:pt x="422" y="18"/>
                    <a:pt x="422" y="18"/>
                  </a:cubicBezTo>
                  <a:cubicBezTo>
                    <a:pt x="424" y="18"/>
                    <a:pt x="424" y="18"/>
                    <a:pt x="424" y="18"/>
                  </a:cubicBezTo>
                  <a:cubicBezTo>
                    <a:pt x="427" y="9"/>
                    <a:pt x="427" y="9"/>
                    <a:pt x="427" y="9"/>
                  </a:cubicBezTo>
                  <a:cubicBezTo>
                    <a:pt x="427" y="7"/>
                    <a:pt x="427" y="7"/>
                    <a:pt x="428" y="6"/>
                  </a:cubicBezTo>
                  <a:cubicBezTo>
                    <a:pt x="428" y="7"/>
                    <a:pt x="427" y="8"/>
                    <a:pt x="427" y="9"/>
                  </a:cubicBezTo>
                  <a:cubicBezTo>
                    <a:pt x="427" y="18"/>
                    <a:pt x="427" y="18"/>
                    <a:pt x="427" y="18"/>
                  </a:cubicBezTo>
                  <a:cubicBezTo>
                    <a:pt x="430" y="18"/>
                    <a:pt x="430" y="18"/>
                    <a:pt x="430" y="18"/>
                  </a:cubicBezTo>
                  <a:lnTo>
                    <a:pt x="430" y="4"/>
                  </a:lnTo>
                  <a:close/>
                  <a:moveTo>
                    <a:pt x="381" y="58"/>
                  </a:moveTo>
                  <a:cubicBezTo>
                    <a:pt x="381" y="66"/>
                    <a:pt x="381" y="73"/>
                    <a:pt x="395" y="73"/>
                  </a:cubicBezTo>
                  <a:cubicBezTo>
                    <a:pt x="398" y="73"/>
                    <a:pt x="401" y="73"/>
                    <a:pt x="401" y="70"/>
                  </a:cubicBezTo>
                  <a:cubicBezTo>
                    <a:pt x="401" y="66"/>
                    <a:pt x="399" y="66"/>
                    <a:pt x="396" y="66"/>
                  </a:cubicBezTo>
                  <a:cubicBezTo>
                    <a:pt x="393" y="65"/>
                    <a:pt x="391" y="65"/>
                    <a:pt x="391" y="62"/>
                  </a:cubicBezTo>
                  <a:cubicBezTo>
                    <a:pt x="390" y="61"/>
                    <a:pt x="390" y="60"/>
                    <a:pt x="390" y="54"/>
                  </a:cubicBezTo>
                  <a:cubicBezTo>
                    <a:pt x="390" y="28"/>
                    <a:pt x="390" y="28"/>
                    <a:pt x="390" y="28"/>
                  </a:cubicBezTo>
                  <a:cubicBezTo>
                    <a:pt x="397" y="28"/>
                    <a:pt x="397" y="28"/>
                    <a:pt x="397" y="28"/>
                  </a:cubicBezTo>
                  <a:cubicBezTo>
                    <a:pt x="398" y="28"/>
                    <a:pt x="400" y="28"/>
                    <a:pt x="400" y="24"/>
                  </a:cubicBezTo>
                  <a:cubicBezTo>
                    <a:pt x="400" y="20"/>
                    <a:pt x="398" y="20"/>
                    <a:pt x="397" y="20"/>
                  </a:cubicBezTo>
                  <a:cubicBezTo>
                    <a:pt x="390" y="20"/>
                    <a:pt x="390" y="20"/>
                    <a:pt x="390" y="20"/>
                  </a:cubicBezTo>
                  <a:cubicBezTo>
                    <a:pt x="390" y="8"/>
                    <a:pt x="390" y="8"/>
                    <a:pt x="390" y="8"/>
                  </a:cubicBezTo>
                  <a:cubicBezTo>
                    <a:pt x="390" y="7"/>
                    <a:pt x="390" y="4"/>
                    <a:pt x="386" y="4"/>
                  </a:cubicBezTo>
                  <a:cubicBezTo>
                    <a:pt x="381" y="4"/>
                    <a:pt x="381" y="7"/>
                    <a:pt x="381" y="8"/>
                  </a:cubicBezTo>
                  <a:cubicBezTo>
                    <a:pt x="381" y="20"/>
                    <a:pt x="381" y="20"/>
                    <a:pt x="381" y="20"/>
                  </a:cubicBezTo>
                  <a:cubicBezTo>
                    <a:pt x="375" y="20"/>
                    <a:pt x="375" y="20"/>
                    <a:pt x="375" y="20"/>
                  </a:cubicBezTo>
                  <a:cubicBezTo>
                    <a:pt x="374" y="20"/>
                    <a:pt x="372" y="20"/>
                    <a:pt x="372" y="24"/>
                  </a:cubicBezTo>
                  <a:cubicBezTo>
                    <a:pt x="372" y="28"/>
                    <a:pt x="374" y="28"/>
                    <a:pt x="375" y="28"/>
                  </a:cubicBezTo>
                  <a:cubicBezTo>
                    <a:pt x="381" y="28"/>
                    <a:pt x="381" y="28"/>
                    <a:pt x="381" y="28"/>
                  </a:cubicBezTo>
                  <a:lnTo>
                    <a:pt x="381" y="58"/>
                  </a:lnTo>
                  <a:close/>
                  <a:moveTo>
                    <a:pt x="357" y="6"/>
                  </a:moveTo>
                  <a:cubicBezTo>
                    <a:pt x="357" y="9"/>
                    <a:pt x="359" y="12"/>
                    <a:pt x="362" y="12"/>
                  </a:cubicBezTo>
                  <a:cubicBezTo>
                    <a:pt x="366" y="12"/>
                    <a:pt x="368" y="10"/>
                    <a:pt x="368" y="6"/>
                  </a:cubicBezTo>
                  <a:cubicBezTo>
                    <a:pt x="368" y="2"/>
                    <a:pt x="365" y="0"/>
                    <a:pt x="362" y="0"/>
                  </a:cubicBezTo>
                  <a:cubicBezTo>
                    <a:pt x="359" y="0"/>
                    <a:pt x="357" y="2"/>
                    <a:pt x="357" y="6"/>
                  </a:cubicBezTo>
                  <a:moveTo>
                    <a:pt x="367" y="24"/>
                  </a:moveTo>
                  <a:cubicBezTo>
                    <a:pt x="367" y="23"/>
                    <a:pt x="367" y="19"/>
                    <a:pt x="362" y="19"/>
                  </a:cubicBezTo>
                  <a:cubicBezTo>
                    <a:pt x="358" y="19"/>
                    <a:pt x="358" y="23"/>
                    <a:pt x="358" y="24"/>
                  </a:cubicBezTo>
                  <a:cubicBezTo>
                    <a:pt x="358" y="69"/>
                    <a:pt x="358" y="69"/>
                    <a:pt x="358" y="69"/>
                  </a:cubicBezTo>
                  <a:cubicBezTo>
                    <a:pt x="358" y="72"/>
                    <a:pt x="360" y="73"/>
                    <a:pt x="363" y="73"/>
                  </a:cubicBezTo>
                  <a:cubicBezTo>
                    <a:pt x="365" y="73"/>
                    <a:pt x="366" y="72"/>
                    <a:pt x="367" y="71"/>
                  </a:cubicBezTo>
                  <a:cubicBezTo>
                    <a:pt x="367" y="71"/>
                    <a:pt x="367" y="70"/>
                    <a:pt x="367" y="69"/>
                  </a:cubicBezTo>
                  <a:lnTo>
                    <a:pt x="367" y="24"/>
                  </a:lnTo>
                  <a:close/>
                  <a:moveTo>
                    <a:pt x="306" y="5"/>
                  </a:moveTo>
                  <a:cubicBezTo>
                    <a:pt x="306" y="3"/>
                    <a:pt x="305" y="0"/>
                    <a:pt x="301" y="0"/>
                  </a:cubicBezTo>
                  <a:cubicBezTo>
                    <a:pt x="296" y="0"/>
                    <a:pt x="296" y="4"/>
                    <a:pt x="296" y="5"/>
                  </a:cubicBezTo>
                  <a:cubicBezTo>
                    <a:pt x="296" y="69"/>
                    <a:pt x="296" y="69"/>
                    <a:pt x="296" y="69"/>
                  </a:cubicBezTo>
                  <a:cubicBezTo>
                    <a:pt x="296" y="70"/>
                    <a:pt x="297" y="73"/>
                    <a:pt x="301" y="73"/>
                  </a:cubicBezTo>
                  <a:cubicBezTo>
                    <a:pt x="305" y="73"/>
                    <a:pt x="306" y="70"/>
                    <a:pt x="306" y="69"/>
                  </a:cubicBezTo>
                  <a:cubicBezTo>
                    <a:pt x="306" y="49"/>
                    <a:pt x="306" y="49"/>
                    <a:pt x="306" y="49"/>
                  </a:cubicBezTo>
                  <a:cubicBezTo>
                    <a:pt x="317" y="37"/>
                    <a:pt x="317" y="37"/>
                    <a:pt x="317" y="37"/>
                  </a:cubicBezTo>
                  <a:cubicBezTo>
                    <a:pt x="343" y="71"/>
                    <a:pt x="343" y="71"/>
                    <a:pt x="343" y="71"/>
                  </a:cubicBezTo>
                  <a:cubicBezTo>
                    <a:pt x="344" y="72"/>
                    <a:pt x="345" y="73"/>
                    <a:pt x="348" y="73"/>
                  </a:cubicBezTo>
                  <a:cubicBezTo>
                    <a:pt x="351" y="73"/>
                    <a:pt x="353" y="71"/>
                    <a:pt x="353" y="68"/>
                  </a:cubicBezTo>
                  <a:cubicBezTo>
                    <a:pt x="353" y="67"/>
                    <a:pt x="353" y="67"/>
                    <a:pt x="352" y="66"/>
                  </a:cubicBezTo>
                  <a:cubicBezTo>
                    <a:pt x="324" y="31"/>
                    <a:pt x="324" y="31"/>
                    <a:pt x="324" y="31"/>
                  </a:cubicBezTo>
                  <a:cubicBezTo>
                    <a:pt x="347" y="8"/>
                    <a:pt x="347" y="8"/>
                    <a:pt x="347" y="8"/>
                  </a:cubicBezTo>
                  <a:cubicBezTo>
                    <a:pt x="348" y="7"/>
                    <a:pt x="349" y="6"/>
                    <a:pt x="349" y="5"/>
                  </a:cubicBezTo>
                  <a:cubicBezTo>
                    <a:pt x="349" y="3"/>
                    <a:pt x="347" y="0"/>
                    <a:pt x="344" y="0"/>
                  </a:cubicBezTo>
                  <a:cubicBezTo>
                    <a:pt x="342" y="0"/>
                    <a:pt x="341" y="1"/>
                    <a:pt x="341" y="2"/>
                  </a:cubicBezTo>
                  <a:cubicBezTo>
                    <a:pt x="306" y="37"/>
                    <a:pt x="306" y="37"/>
                    <a:pt x="306" y="37"/>
                  </a:cubicBezTo>
                  <a:lnTo>
                    <a:pt x="306" y="5"/>
                  </a:lnTo>
                  <a:close/>
                  <a:moveTo>
                    <a:pt x="264" y="35"/>
                  </a:moveTo>
                  <a:cubicBezTo>
                    <a:pt x="263" y="35"/>
                    <a:pt x="260" y="35"/>
                    <a:pt x="260" y="39"/>
                  </a:cubicBezTo>
                  <a:cubicBezTo>
                    <a:pt x="260" y="43"/>
                    <a:pt x="263" y="43"/>
                    <a:pt x="264" y="43"/>
                  </a:cubicBezTo>
                  <a:cubicBezTo>
                    <a:pt x="282" y="43"/>
                    <a:pt x="282" y="43"/>
                    <a:pt x="282" y="43"/>
                  </a:cubicBezTo>
                  <a:cubicBezTo>
                    <a:pt x="285" y="43"/>
                    <a:pt x="286" y="42"/>
                    <a:pt x="286" y="39"/>
                  </a:cubicBezTo>
                  <a:cubicBezTo>
                    <a:pt x="286" y="35"/>
                    <a:pt x="283" y="35"/>
                    <a:pt x="282" y="35"/>
                  </a:cubicBezTo>
                  <a:lnTo>
                    <a:pt x="264" y="35"/>
                  </a:lnTo>
                  <a:close/>
                  <a:moveTo>
                    <a:pt x="228" y="66"/>
                  </a:moveTo>
                  <a:cubicBezTo>
                    <a:pt x="223" y="66"/>
                    <a:pt x="219" y="64"/>
                    <a:pt x="217" y="61"/>
                  </a:cubicBezTo>
                  <a:cubicBezTo>
                    <a:pt x="214" y="57"/>
                    <a:pt x="213" y="52"/>
                    <a:pt x="213" y="47"/>
                  </a:cubicBezTo>
                  <a:cubicBezTo>
                    <a:pt x="213" y="42"/>
                    <a:pt x="214" y="36"/>
                    <a:pt x="216" y="33"/>
                  </a:cubicBezTo>
                  <a:cubicBezTo>
                    <a:pt x="220" y="27"/>
                    <a:pt x="226" y="27"/>
                    <a:pt x="228" y="27"/>
                  </a:cubicBezTo>
                  <a:cubicBezTo>
                    <a:pt x="241" y="27"/>
                    <a:pt x="244" y="37"/>
                    <a:pt x="244" y="47"/>
                  </a:cubicBezTo>
                  <a:cubicBezTo>
                    <a:pt x="244" y="50"/>
                    <a:pt x="244" y="56"/>
                    <a:pt x="240" y="61"/>
                  </a:cubicBezTo>
                  <a:cubicBezTo>
                    <a:pt x="237" y="65"/>
                    <a:pt x="233" y="66"/>
                    <a:pt x="228" y="66"/>
                  </a:cubicBezTo>
                  <a:moveTo>
                    <a:pt x="254" y="46"/>
                  </a:moveTo>
                  <a:cubicBezTo>
                    <a:pt x="254" y="29"/>
                    <a:pt x="244" y="19"/>
                    <a:pt x="229" y="19"/>
                  </a:cubicBezTo>
                  <a:cubicBezTo>
                    <a:pt x="224" y="19"/>
                    <a:pt x="216" y="20"/>
                    <a:pt x="210" y="27"/>
                  </a:cubicBezTo>
                  <a:cubicBezTo>
                    <a:pt x="204" y="33"/>
                    <a:pt x="203" y="42"/>
                    <a:pt x="203" y="47"/>
                  </a:cubicBezTo>
                  <a:cubicBezTo>
                    <a:pt x="203" y="50"/>
                    <a:pt x="203" y="60"/>
                    <a:pt x="210" y="67"/>
                  </a:cubicBezTo>
                  <a:cubicBezTo>
                    <a:pt x="216" y="73"/>
                    <a:pt x="223" y="74"/>
                    <a:pt x="228" y="74"/>
                  </a:cubicBezTo>
                  <a:cubicBezTo>
                    <a:pt x="233" y="74"/>
                    <a:pt x="241" y="73"/>
                    <a:pt x="247" y="66"/>
                  </a:cubicBezTo>
                  <a:cubicBezTo>
                    <a:pt x="253" y="60"/>
                    <a:pt x="254" y="51"/>
                    <a:pt x="254" y="46"/>
                  </a:cubicBezTo>
                  <a:moveTo>
                    <a:pt x="182" y="24"/>
                  </a:moveTo>
                  <a:cubicBezTo>
                    <a:pt x="182" y="22"/>
                    <a:pt x="181" y="19"/>
                    <a:pt x="177" y="19"/>
                  </a:cubicBezTo>
                  <a:cubicBezTo>
                    <a:pt x="173" y="19"/>
                    <a:pt x="173" y="22"/>
                    <a:pt x="173" y="24"/>
                  </a:cubicBezTo>
                  <a:cubicBezTo>
                    <a:pt x="173" y="69"/>
                    <a:pt x="173" y="69"/>
                    <a:pt x="173" y="69"/>
                  </a:cubicBezTo>
                  <a:cubicBezTo>
                    <a:pt x="173" y="71"/>
                    <a:pt x="173" y="73"/>
                    <a:pt x="177" y="73"/>
                  </a:cubicBezTo>
                  <a:cubicBezTo>
                    <a:pt x="182" y="73"/>
                    <a:pt x="182" y="71"/>
                    <a:pt x="182" y="69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2" y="43"/>
                    <a:pt x="182" y="36"/>
                    <a:pt x="189" y="31"/>
                  </a:cubicBezTo>
                  <a:cubicBezTo>
                    <a:pt x="191" y="29"/>
                    <a:pt x="194" y="29"/>
                    <a:pt x="197" y="28"/>
                  </a:cubicBezTo>
                  <a:cubicBezTo>
                    <a:pt x="198" y="28"/>
                    <a:pt x="201" y="28"/>
                    <a:pt x="201" y="24"/>
                  </a:cubicBezTo>
                  <a:cubicBezTo>
                    <a:pt x="201" y="19"/>
                    <a:pt x="196" y="19"/>
                    <a:pt x="195" y="19"/>
                  </a:cubicBezTo>
                  <a:cubicBezTo>
                    <a:pt x="189" y="19"/>
                    <a:pt x="183" y="23"/>
                    <a:pt x="182" y="29"/>
                  </a:cubicBezTo>
                  <a:lnTo>
                    <a:pt x="182" y="24"/>
                  </a:lnTo>
                  <a:close/>
                  <a:moveTo>
                    <a:pt x="151" y="47"/>
                  </a:moveTo>
                  <a:cubicBezTo>
                    <a:pt x="151" y="49"/>
                    <a:pt x="151" y="60"/>
                    <a:pt x="142" y="65"/>
                  </a:cubicBezTo>
                  <a:cubicBezTo>
                    <a:pt x="140" y="66"/>
                    <a:pt x="138" y="66"/>
                    <a:pt x="136" y="66"/>
                  </a:cubicBezTo>
                  <a:cubicBezTo>
                    <a:pt x="124" y="66"/>
                    <a:pt x="121" y="55"/>
                    <a:pt x="121" y="47"/>
                  </a:cubicBezTo>
                  <a:cubicBezTo>
                    <a:pt x="121" y="44"/>
                    <a:pt x="122" y="42"/>
                    <a:pt x="122" y="40"/>
                  </a:cubicBezTo>
                  <a:cubicBezTo>
                    <a:pt x="123" y="32"/>
                    <a:pt x="127" y="27"/>
                    <a:pt x="135" y="27"/>
                  </a:cubicBezTo>
                  <a:cubicBezTo>
                    <a:pt x="139" y="27"/>
                    <a:pt x="144" y="28"/>
                    <a:pt x="148" y="33"/>
                  </a:cubicBezTo>
                  <a:cubicBezTo>
                    <a:pt x="150" y="37"/>
                    <a:pt x="151" y="42"/>
                    <a:pt x="151" y="47"/>
                  </a:cubicBezTo>
                  <a:moveTo>
                    <a:pt x="160" y="5"/>
                  </a:moveTo>
                  <a:cubicBezTo>
                    <a:pt x="160" y="3"/>
                    <a:pt x="159" y="2"/>
                    <a:pt x="157" y="1"/>
                  </a:cubicBezTo>
                  <a:cubicBezTo>
                    <a:pt x="156" y="0"/>
                    <a:pt x="155" y="0"/>
                    <a:pt x="155" y="0"/>
                  </a:cubicBezTo>
                  <a:cubicBezTo>
                    <a:pt x="153" y="0"/>
                    <a:pt x="152" y="1"/>
                    <a:pt x="151" y="3"/>
                  </a:cubicBezTo>
                  <a:cubicBezTo>
                    <a:pt x="151" y="3"/>
                    <a:pt x="151" y="4"/>
                    <a:pt x="151" y="5"/>
                  </a:cubicBezTo>
                  <a:cubicBezTo>
                    <a:pt x="151" y="27"/>
                    <a:pt x="151" y="27"/>
                    <a:pt x="151" y="27"/>
                  </a:cubicBezTo>
                  <a:cubicBezTo>
                    <a:pt x="149" y="25"/>
                    <a:pt x="145" y="19"/>
                    <a:pt x="134" y="19"/>
                  </a:cubicBezTo>
                  <a:cubicBezTo>
                    <a:pt x="117" y="19"/>
                    <a:pt x="112" y="33"/>
                    <a:pt x="112" y="46"/>
                  </a:cubicBezTo>
                  <a:cubicBezTo>
                    <a:pt x="112" y="61"/>
                    <a:pt x="118" y="74"/>
                    <a:pt x="134" y="74"/>
                  </a:cubicBezTo>
                  <a:cubicBezTo>
                    <a:pt x="139" y="74"/>
                    <a:pt x="143" y="73"/>
                    <a:pt x="146" y="71"/>
                  </a:cubicBezTo>
                  <a:cubicBezTo>
                    <a:pt x="149" y="69"/>
                    <a:pt x="150" y="68"/>
                    <a:pt x="151" y="67"/>
                  </a:cubicBezTo>
                  <a:cubicBezTo>
                    <a:pt x="151" y="69"/>
                    <a:pt x="151" y="70"/>
                    <a:pt x="151" y="71"/>
                  </a:cubicBezTo>
                  <a:cubicBezTo>
                    <a:pt x="151" y="72"/>
                    <a:pt x="153" y="73"/>
                    <a:pt x="155" y="73"/>
                  </a:cubicBezTo>
                  <a:cubicBezTo>
                    <a:pt x="159" y="73"/>
                    <a:pt x="160" y="70"/>
                    <a:pt x="160" y="69"/>
                  </a:cubicBezTo>
                  <a:lnTo>
                    <a:pt x="160" y="5"/>
                  </a:lnTo>
                  <a:close/>
                  <a:moveTo>
                    <a:pt x="73" y="22"/>
                  </a:moveTo>
                  <a:cubicBezTo>
                    <a:pt x="73" y="21"/>
                    <a:pt x="72" y="19"/>
                    <a:pt x="69" y="19"/>
                  </a:cubicBezTo>
                  <a:cubicBezTo>
                    <a:pt x="66" y="19"/>
                    <a:pt x="64" y="21"/>
                    <a:pt x="64" y="24"/>
                  </a:cubicBezTo>
                  <a:cubicBezTo>
                    <a:pt x="64" y="25"/>
                    <a:pt x="64" y="25"/>
                    <a:pt x="64" y="26"/>
                  </a:cubicBezTo>
                  <a:cubicBezTo>
                    <a:pt x="83" y="73"/>
                    <a:pt x="83" y="73"/>
                    <a:pt x="83" y="73"/>
                  </a:cubicBezTo>
                  <a:cubicBezTo>
                    <a:pt x="81" y="77"/>
                    <a:pt x="81" y="78"/>
                    <a:pt x="79" y="80"/>
                  </a:cubicBezTo>
                  <a:cubicBezTo>
                    <a:pt x="78" y="82"/>
                    <a:pt x="75" y="83"/>
                    <a:pt x="73" y="83"/>
                  </a:cubicBezTo>
                  <a:cubicBezTo>
                    <a:pt x="72" y="83"/>
                    <a:pt x="69" y="82"/>
                    <a:pt x="69" y="82"/>
                  </a:cubicBezTo>
                  <a:cubicBezTo>
                    <a:pt x="68" y="82"/>
                    <a:pt x="67" y="82"/>
                    <a:pt x="67" y="83"/>
                  </a:cubicBezTo>
                  <a:cubicBezTo>
                    <a:pt x="66" y="83"/>
                    <a:pt x="66" y="85"/>
                    <a:pt x="66" y="86"/>
                  </a:cubicBezTo>
                  <a:cubicBezTo>
                    <a:pt x="66" y="90"/>
                    <a:pt x="68" y="91"/>
                    <a:pt x="73" y="91"/>
                  </a:cubicBezTo>
                  <a:cubicBezTo>
                    <a:pt x="85" y="91"/>
                    <a:pt x="88" y="84"/>
                    <a:pt x="91" y="74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4"/>
                    <a:pt x="108" y="24"/>
                  </a:cubicBezTo>
                  <a:cubicBezTo>
                    <a:pt x="108" y="21"/>
                    <a:pt x="106" y="19"/>
                    <a:pt x="103" y="19"/>
                  </a:cubicBezTo>
                  <a:cubicBezTo>
                    <a:pt x="100" y="19"/>
                    <a:pt x="99" y="21"/>
                    <a:pt x="99" y="22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8"/>
                    <a:pt x="89" y="53"/>
                    <a:pt x="89" y="54"/>
                  </a:cubicBezTo>
                  <a:cubicBezTo>
                    <a:pt x="88" y="57"/>
                    <a:pt x="87" y="59"/>
                    <a:pt x="87" y="62"/>
                  </a:cubicBezTo>
                  <a:cubicBezTo>
                    <a:pt x="86" y="60"/>
                    <a:pt x="86" y="58"/>
                    <a:pt x="85" y="54"/>
                  </a:cubicBezTo>
                  <a:lnTo>
                    <a:pt x="73" y="22"/>
                  </a:lnTo>
                  <a:close/>
                  <a:moveTo>
                    <a:pt x="47" y="69"/>
                  </a:moveTo>
                  <a:cubicBezTo>
                    <a:pt x="47" y="70"/>
                    <a:pt x="48" y="73"/>
                    <a:pt x="52" y="73"/>
                  </a:cubicBezTo>
                  <a:cubicBezTo>
                    <a:pt x="54" y="73"/>
                    <a:pt x="56" y="72"/>
                    <a:pt x="56" y="71"/>
                  </a:cubicBezTo>
                  <a:cubicBezTo>
                    <a:pt x="57" y="70"/>
                    <a:pt x="57" y="70"/>
                    <a:pt x="57" y="69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4"/>
                    <a:pt x="56" y="0"/>
                    <a:pt x="52" y="0"/>
                  </a:cubicBezTo>
                  <a:cubicBezTo>
                    <a:pt x="49" y="0"/>
                    <a:pt x="48" y="2"/>
                    <a:pt x="48" y="3"/>
                  </a:cubicBezTo>
                  <a:cubicBezTo>
                    <a:pt x="47" y="3"/>
                    <a:pt x="47" y="4"/>
                    <a:pt x="47" y="5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10" y="2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1" y="0"/>
                    <a:pt x="0" y="4"/>
                    <a:pt x="0" y="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0"/>
                    <a:pt x="1" y="72"/>
                    <a:pt x="3" y="73"/>
                  </a:cubicBezTo>
                  <a:cubicBezTo>
                    <a:pt x="3" y="73"/>
                    <a:pt x="4" y="73"/>
                    <a:pt x="5" y="73"/>
                  </a:cubicBezTo>
                  <a:cubicBezTo>
                    <a:pt x="9" y="73"/>
                    <a:pt x="10" y="70"/>
                    <a:pt x="10" y="6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47" y="40"/>
                    <a:pt x="47" y="40"/>
                    <a:pt x="47" y="40"/>
                  </a:cubicBezTo>
                  <a:lnTo>
                    <a:pt x="47" y="6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428B5FFB-98B0-4849-9E8F-1CE8E38839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93213" y="6146800"/>
              <a:ext cx="1274763" cy="330200"/>
            </a:xfrm>
            <a:custGeom>
              <a:avLst/>
              <a:gdLst>
                <a:gd name="T0" fmla="*/ 388 w 401"/>
                <a:gd name="T1" fmla="*/ 4 h 102"/>
                <a:gd name="T2" fmla="*/ 401 w 401"/>
                <a:gd name="T3" fmla="*/ 15 h 102"/>
                <a:gd name="T4" fmla="*/ 388 w 401"/>
                <a:gd name="T5" fmla="*/ 28 h 102"/>
                <a:gd name="T6" fmla="*/ 387 w 401"/>
                <a:gd name="T7" fmla="*/ 10 h 102"/>
                <a:gd name="T8" fmla="*/ 390 w 401"/>
                <a:gd name="T9" fmla="*/ 13 h 102"/>
                <a:gd name="T10" fmla="*/ 386 w 401"/>
                <a:gd name="T11" fmla="*/ 10 h 102"/>
                <a:gd name="T12" fmla="*/ 386 w 401"/>
                <a:gd name="T13" fmla="*/ 23 h 102"/>
                <a:gd name="T14" fmla="*/ 390 w 401"/>
                <a:gd name="T15" fmla="*/ 23 h 102"/>
                <a:gd name="T16" fmla="*/ 392 w 401"/>
                <a:gd name="T17" fmla="*/ 15 h 102"/>
                <a:gd name="T18" fmla="*/ 388 w 401"/>
                <a:gd name="T19" fmla="*/ 7 h 102"/>
                <a:gd name="T20" fmla="*/ 332 w 401"/>
                <a:gd name="T21" fmla="*/ 65 h 102"/>
                <a:gd name="T22" fmla="*/ 362 w 401"/>
                <a:gd name="T23" fmla="*/ 48 h 102"/>
                <a:gd name="T24" fmla="*/ 381 w 401"/>
                <a:gd name="T25" fmla="*/ 45 h 102"/>
                <a:gd name="T26" fmla="*/ 311 w 401"/>
                <a:gd name="T27" fmla="*/ 65 h 102"/>
                <a:gd name="T28" fmla="*/ 364 w 401"/>
                <a:gd name="T29" fmla="*/ 73 h 102"/>
                <a:gd name="T30" fmla="*/ 304 w 401"/>
                <a:gd name="T31" fmla="*/ 21 h 102"/>
                <a:gd name="T32" fmla="*/ 296 w 401"/>
                <a:gd name="T33" fmla="*/ 10 h 102"/>
                <a:gd name="T34" fmla="*/ 278 w 401"/>
                <a:gd name="T35" fmla="*/ 100 h 102"/>
                <a:gd name="T36" fmla="*/ 296 w 401"/>
                <a:gd name="T37" fmla="*/ 88 h 102"/>
                <a:gd name="T38" fmla="*/ 302 w 401"/>
                <a:gd name="T39" fmla="*/ 28 h 102"/>
                <a:gd name="T40" fmla="*/ 276 w 401"/>
                <a:gd name="T41" fmla="*/ 88 h 102"/>
                <a:gd name="T42" fmla="*/ 232 w 401"/>
                <a:gd name="T43" fmla="*/ 101 h 102"/>
                <a:gd name="T44" fmla="*/ 252 w 401"/>
                <a:gd name="T45" fmla="*/ 66 h 102"/>
                <a:gd name="T46" fmla="*/ 282 w 401"/>
                <a:gd name="T47" fmla="*/ 43 h 102"/>
                <a:gd name="T48" fmla="*/ 261 w 401"/>
                <a:gd name="T49" fmla="*/ 35 h 102"/>
                <a:gd name="T50" fmla="*/ 255 w 401"/>
                <a:gd name="T51" fmla="*/ 29 h 102"/>
                <a:gd name="T52" fmla="*/ 238 w 401"/>
                <a:gd name="T53" fmla="*/ 40 h 102"/>
                <a:gd name="T54" fmla="*/ 240 w 401"/>
                <a:gd name="T55" fmla="*/ 16 h 102"/>
                <a:gd name="T56" fmla="*/ 233 w 401"/>
                <a:gd name="T57" fmla="*/ 2 h 102"/>
                <a:gd name="T58" fmla="*/ 171 w 401"/>
                <a:gd name="T59" fmla="*/ 16 h 102"/>
                <a:gd name="T60" fmla="*/ 159 w 401"/>
                <a:gd name="T61" fmla="*/ 101 h 102"/>
                <a:gd name="T62" fmla="*/ 181 w 401"/>
                <a:gd name="T63" fmla="*/ 59 h 102"/>
                <a:gd name="T64" fmla="*/ 228 w 401"/>
                <a:gd name="T65" fmla="*/ 46 h 102"/>
                <a:gd name="T66" fmla="*/ 192 w 401"/>
                <a:gd name="T67" fmla="*/ 20 h 102"/>
                <a:gd name="T68" fmla="*/ 129 w 401"/>
                <a:gd name="T69" fmla="*/ 51 h 102"/>
                <a:gd name="T70" fmla="*/ 106 w 401"/>
                <a:gd name="T71" fmla="*/ 85 h 102"/>
                <a:gd name="T72" fmla="*/ 118 w 401"/>
                <a:gd name="T73" fmla="*/ 43 h 102"/>
                <a:gd name="T74" fmla="*/ 149 w 401"/>
                <a:gd name="T75" fmla="*/ 64 h 102"/>
                <a:gd name="T76" fmla="*/ 75 w 401"/>
                <a:gd name="T77" fmla="*/ 64 h 102"/>
                <a:gd name="T78" fmla="*/ 36 w 401"/>
                <a:gd name="T79" fmla="*/ 2 h 102"/>
                <a:gd name="T80" fmla="*/ 2 w 401"/>
                <a:gd name="T81" fmla="*/ 86 h 102"/>
                <a:gd name="T82" fmla="*/ 55 w 401"/>
                <a:gd name="T83" fmla="*/ 100 h 102"/>
                <a:gd name="T84" fmla="*/ 68 w 401"/>
                <a:gd name="T85" fmla="*/ 87 h 102"/>
                <a:gd name="T86" fmla="*/ 43 w 401"/>
                <a:gd name="T87" fmla="*/ 1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01" h="102">
                  <a:moveTo>
                    <a:pt x="388" y="27"/>
                  </a:moveTo>
                  <a:cubicBezTo>
                    <a:pt x="381" y="27"/>
                    <a:pt x="376" y="22"/>
                    <a:pt x="376" y="15"/>
                  </a:cubicBezTo>
                  <a:cubicBezTo>
                    <a:pt x="376" y="9"/>
                    <a:pt x="381" y="4"/>
                    <a:pt x="388" y="4"/>
                  </a:cubicBezTo>
                  <a:cubicBezTo>
                    <a:pt x="394" y="4"/>
                    <a:pt x="399" y="9"/>
                    <a:pt x="399" y="15"/>
                  </a:cubicBezTo>
                  <a:cubicBezTo>
                    <a:pt x="399" y="22"/>
                    <a:pt x="394" y="27"/>
                    <a:pt x="388" y="27"/>
                  </a:cubicBezTo>
                  <a:moveTo>
                    <a:pt x="401" y="15"/>
                  </a:moveTo>
                  <a:cubicBezTo>
                    <a:pt x="401" y="8"/>
                    <a:pt x="395" y="2"/>
                    <a:pt x="388" y="2"/>
                  </a:cubicBezTo>
                  <a:cubicBezTo>
                    <a:pt x="381" y="2"/>
                    <a:pt x="375" y="8"/>
                    <a:pt x="375" y="15"/>
                  </a:cubicBezTo>
                  <a:cubicBezTo>
                    <a:pt x="375" y="23"/>
                    <a:pt x="381" y="28"/>
                    <a:pt x="388" y="28"/>
                  </a:cubicBezTo>
                  <a:cubicBezTo>
                    <a:pt x="395" y="28"/>
                    <a:pt x="401" y="22"/>
                    <a:pt x="401" y="15"/>
                  </a:cubicBezTo>
                  <a:moveTo>
                    <a:pt x="386" y="10"/>
                  </a:moveTo>
                  <a:cubicBezTo>
                    <a:pt x="387" y="10"/>
                    <a:pt x="387" y="10"/>
                    <a:pt x="387" y="10"/>
                  </a:cubicBezTo>
                  <a:cubicBezTo>
                    <a:pt x="389" y="10"/>
                    <a:pt x="389" y="10"/>
                    <a:pt x="390" y="10"/>
                  </a:cubicBezTo>
                  <a:cubicBezTo>
                    <a:pt x="390" y="10"/>
                    <a:pt x="390" y="11"/>
                    <a:pt x="390" y="11"/>
                  </a:cubicBezTo>
                  <a:cubicBezTo>
                    <a:pt x="390" y="12"/>
                    <a:pt x="390" y="13"/>
                    <a:pt x="390" y="13"/>
                  </a:cubicBezTo>
                  <a:cubicBezTo>
                    <a:pt x="389" y="13"/>
                    <a:pt x="389" y="13"/>
                    <a:pt x="387" y="13"/>
                  </a:cubicBezTo>
                  <a:cubicBezTo>
                    <a:pt x="386" y="13"/>
                    <a:pt x="386" y="13"/>
                    <a:pt x="386" y="13"/>
                  </a:cubicBezTo>
                  <a:lnTo>
                    <a:pt x="386" y="10"/>
                  </a:lnTo>
                  <a:close/>
                  <a:moveTo>
                    <a:pt x="382" y="7"/>
                  </a:moveTo>
                  <a:cubicBezTo>
                    <a:pt x="382" y="23"/>
                    <a:pt x="382" y="23"/>
                    <a:pt x="382" y="23"/>
                  </a:cubicBezTo>
                  <a:cubicBezTo>
                    <a:pt x="386" y="23"/>
                    <a:pt x="386" y="23"/>
                    <a:pt x="386" y="23"/>
                  </a:cubicBezTo>
                  <a:cubicBezTo>
                    <a:pt x="386" y="16"/>
                    <a:pt x="386" y="16"/>
                    <a:pt x="386" y="16"/>
                  </a:cubicBezTo>
                  <a:cubicBezTo>
                    <a:pt x="389" y="16"/>
                    <a:pt x="389" y="16"/>
                    <a:pt x="389" y="20"/>
                  </a:cubicBezTo>
                  <a:cubicBezTo>
                    <a:pt x="390" y="21"/>
                    <a:pt x="390" y="22"/>
                    <a:pt x="390" y="23"/>
                  </a:cubicBezTo>
                  <a:cubicBezTo>
                    <a:pt x="395" y="23"/>
                    <a:pt x="395" y="23"/>
                    <a:pt x="395" y="23"/>
                  </a:cubicBezTo>
                  <a:cubicBezTo>
                    <a:pt x="394" y="22"/>
                    <a:pt x="394" y="20"/>
                    <a:pt x="393" y="18"/>
                  </a:cubicBezTo>
                  <a:cubicBezTo>
                    <a:pt x="393" y="16"/>
                    <a:pt x="393" y="16"/>
                    <a:pt x="392" y="15"/>
                  </a:cubicBezTo>
                  <a:cubicBezTo>
                    <a:pt x="393" y="15"/>
                    <a:pt x="394" y="14"/>
                    <a:pt x="394" y="11"/>
                  </a:cubicBezTo>
                  <a:cubicBezTo>
                    <a:pt x="394" y="10"/>
                    <a:pt x="394" y="8"/>
                    <a:pt x="392" y="7"/>
                  </a:cubicBezTo>
                  <a:cubicBezTo>
                    <a:pt x="390" y="7"/>
                    <a:pt x="389" y="7"/>
                    <a:pt x="388" y="7"/>
                  </a:cubicBezTo>
                  <a:lnTo>
                    <a:pt x="382" y="7"/>
                  </a:lnTo>
                  <a:close/>
                  <a:moveTo>
                    <a:pt x="342" y="85"/>
                  </a:moveTo>
                  <a:cubicBezTo>
                    <a:pt x="328" y="85"/>
                    <a:pt x="329" y="74"/>
                    <a:pt x="332" y="65"/>
                  </a:cubicBezTo>
                  <a:cubicBezTo>
                    <a:pt x="335" y="51"/>
                    <a:pt x="341" y="47"/>
                    <a:pt x="344" y="45"/>
                  </a:cubicBezTo>
                  <a:cubicBezTo>
                    <a:pt x="347" y="44"/>
                    <a:pt x="350" y="43"/>
                    <a:pt x="353" y="43"/>
                  </a:cubicBezTo>
                  <a:cubicBezTo>
                    <a:pt x="359" y="43"/>
                    <a:pt x="361" y="46"/>
                    <a:pt x="362" y="48"/>
                  </a:cubicBezTo>
                  <a:cubicBezTo>
                    <a:pt x="362" y="49"/>
                    <a:pt x="363" y="50"/>
                    <a:pt x="363" y="51"/>
                  </a:cubicBezTo>
                  <a:cubicBezTo>
                    <a:pt x="364" y="53"/>
                    <a:pt x="366" y="54"/>
                    <a:pt x="369" y="54"/>
                  </a:cubicBezTo>
                  <a:cubicBezTo>
                    <a:pt x="374" y="54"/>
                    <a:pt x="379" y="50"/>
                    <a:pt x="381" y="45"/>
                  </a:cubicBezTo>
                  <a:cubicBezTo>
                    <a:pt x="382" y="41"/>
                    <a:pt x="381" y="38"/>
                    <a:pt x="378" y="34"/>
                  </a:cubicBezTo>
                  <a:cubicBezTo>
                    <a:pt x="372" y="28"/>
                    <a:pt x="365" y="27"/>
                    <a:pt x="357" y="27"/>
                  </a:cubicBezTo>
                  <a:cubicBezTo>
                    <a:pt x="338" y="27"/>
                    <a:pt x="318" y="39"/>
                    <a:pt x="311" y="65"/>
                  </a:cubicBezTo>
                  <a:cubicBezTo>
                    <a:pt x="305" y="85"/>
                    <a:pt x="312" y="102"/>
                    <a:pt x="336" y="102"/>
                  </a:cubicBezTo>
                  <a:cubicBezTo>
                    <a:pt x="356" y="102"/>
                    <a:pt x="369" y="89"/>
                    <a:pt x="371" y="82"/>
                  </a:cubicBezTo>
                  <a:cubicBezTo>
                    <a:pt x="373" y="76"/>
                    <a:pt x="368" y="73"/>
                    <a:pt x="364" y="73"/>
                  </a:cubicBezTo>
                  <a:cubicBezTo>
                    <a:pt x="359" y="73"/>
                    <a:pt x="356" y="76"/>
                    <a:pt x="354" y="78"/>
                  </a:cubicBezTo>
                  <a:cubicBezTo>
                    <a:pt x="352" y="81"/>
                    <a:pt x="349" y="85"/>
                    <a:pt x="342" y="85"/>
                  </a:cubicBezTo>
                  <a:moveTo>
                    <a:pt x="304" y="21"/>
                  </a:moveTo>
                  <a:cubicBezTo>
                    <a:pt x="309" y="21"/>
                    <a:pt x="315" y="16"/>
                    <a:pt x="316" y="10"/>
                  </a:cubicBezTo>
                  <a:cubicBezTo>
                    <a:pt x="318" y="5"/>
                    <a:pt x="315" y="0"/>
                    <a:pt x="309" y="0"/>
                  </a:cubicBezTo>
                  <a:cubicBezTo>
                    <a:pt x="304" y="0"/>
                    <a:pt x="298" y="5"/>
                    <a:pt x="296" y="10"/>
                  </a:cubicBezTo>
                  <a:cubicBezTo>
                    <a:pt x="295" y="16"/>
                    <a:pt x="298" y="21"/>
                    <a:pt x="304" y="21"/>
                  </a:cubicBezTo>
                  <a:moveTo>
                    <a:pt x="276" y="88"/>
                  </a:moveTo>
                  <a:cubicBezTo>
                    <a:pt x="275" y="92"/>
                    <a:pt x="273" y="98"/>
                    <a:pt x="278" y="100"/>
                  </a:cubicBezTo>
                  <a:cubicBezTo>
                    <a:pt x="279" y="100"/>
                    <a:pt x="280" y="101"/>
                    <a:pt x="282" y="101"/>
                  </a:cubicBezTo>
                  <a:cubicBezTo>
                    <a:pt x="285" y="101"/>
                    <a:pt x="288" y="100"/>
                    <a:pt x="291" y="97"/>
                  </a:cubicBezTo>
                  <a:cubicBezTo>
                    <a:pt x="294" y="94"/>
                    <a:pt x="295" y="91"/>
                    <a:pt x="296" y="88"/>
                  </a:cubicBezTo>
                  <a:cubicBezTo>
                    <a:pt x="309" y="40"/>
                    <a:pt x="309" y="40"/>
                    <a:pt x="309" y="40"/>
                  </a:cubicBezTo>
                  <a:cubicBezTo>
                    <a:pt x="309" y="36"/>
                    <a:pt x="311" y="31"/>
                    <a:pt x="306" y="29"/>
                  </a:cubicBezTo>
                  <a:cubicBezTo>
                    <a:pt x="305" y="28"/>
                    <a:pt x="303" y="28"/>
                    <a:pt x="302" y="28"/>
                  </a:cubicBezTo>
                  <a:cubicBezTo>
                    <a:pt x="298" y="28"/>
                    <a:pt x="295" y="29"/>
                    <a:pt x="294" y="30"/>
                  </a:cubicBezTo>
                  <a:cubicBezTo>
                    <a:pt x="292" y="32"/>
                    <a:pt x="290" y="34"/>
                    <a:pt x="289" y="40"/>
                  </a:cubicBezTo>
                  <a:lnTo>
                    <a:pt x="276" y="88"/>
                  </a:lnTo>
                  <a:close/>
                  <a:moveTo>
                    <a:pt x="225" y="88"/>
                  </a:moveTo>
                  <a:cubicBezTo>
                    <a:pt x="224" y="92"/>
                    <a:pt x="222" y="98"/>
                    <a:pt x="229" y="100"/>
                  </a:cubicBezTo>
                  <a:cubicBezTo>
                    <a:pt x="230" y="101"/>
                    <a:pt x="231" y="101"/>
                    <a:pt x="232" y="101"/>
                  </a:cubicBezTo>
                  <a:cubicBezTo>
                    <a:pt x="235" y="101"/>
                    <a:pt x="238" y="100"/>
                    <a:pt x="240" y="98"/>
                  </a:cubicBezTo>
                  <a:cubicBezTo>
                    <a:pt x="244" y="95"/>
                    <a:pt x="245" y="91"/>
                    <a:pt x="246" y="88"/>
                  </a:cubicBezTo>
                  <a:cubicBezTo>
                    <a:pt x="252" y="66"/>
                    <a:pt x="252" y="66"/>
                    <a:pt x="252" y="66"/>
                  </a:cubicBezTo>
                  <a:cubicBezTo>
                    <a:pt x="254" y="58"/>
                    <a:pt x="257" y="48"/>
                    <a:pt x="268" y="46"/>
                  </a:cubicBezTo>
                  <a:cubicBezTo>
                    <a:pt x="270" y="46"/>
                    <a:pt x="272" y="46"/>
                    <a:pt x="274" y="45"/>
                  </a:cubicBezTo>
                  <a:cubicBezTo>
                    <a:pt x="276" y="45"/>
                    <a:pt x="279" y="45"/>
                    <a:pt x="282" y="43"/>
                  </a:cubicBezTo>
                  <a:cubicBezTo>
                    <a:pt x="284" y="41"/>
                    <a:pt x="285" y="39"/>
                    <a:pt x="286" y="36"/>
                  </a:cubicBezTo>
                  <a:cubicBezTo>
                    <a:pt x="287" y="32"/>
                    <a:pt x="285" y="27"/>
                    <a:pt x="278" y="27"/>
                  </a:cubicBezTo>
                  <a:cubicBezTo>
                    <a:pt x="272" y="27"/>
                    <a:pt x="266" y="30"/>
                    <a:pt x="261" y="35"/>
                  </a:cubicBezTo>
                  <a:cubicBezTo>
                    <a:pt x="260" y="37"/>
                    <a:pt x="258" y="39"/>
                    <a:pt x="257" y="41"/>
                  </a:cubicBezTo>
                  <a:cubicBezTo>
                    <a:pt x="257" y="40"/>
                    <a:pt x="257" y="40"/>
                    <a:pt x="257" y="40"/>
                  </a:cubicBezTo>
                  <a:cubicBezTo>
                    <a:pt x="258" y="37"/>
                    <a:pt x="260" y="31"/>
                    <a:pt x="255" y="29"/>
                  </a:cubicBezTo>
                  <a:cubicBezTo>
                    <a:pt x="254" y="28"/>
                    <a:pt x="253" y="28"/>
                    <a:pt x="251" y="28"/>
                  </a:cubicBezTo>
                  <a:cubicBezTo>
                    <a:pt x="248" y="28"/>
                    <a:pt x="245" y="29"/>
                    <a:pt x="244" y="30"/>
                  </a:cubicBezTo>
                  <a:cubicBezTo>
                    <a:pt x="240" y="33"/>
                    <a:pt x="239" y="37"/>
                    <a:pt x="238" y="40"/>
                  </a:cubicBezTo>
                  <a:lnTo>
                    <a:pt x="225" y="88"/>
                  </a:lnTo>
                  <a:close/>
                  <a:moveTo>
                    <a:pt x="228" y="20"/>
                  </a:moveTo>
                  <a:cubicBezTo>
                    <a:pt x="231" y="20"/>
                    <a:pt x="236" y="20"/>
                    <a:pt x="240" y="16"/>
                  </a:cubicBezTo>
                  <a:cubicBezTo>
                    <a:pt x="241" y="15"/>
                    <a:pt x="242" y="12"/>
                    <a:pt x="242" y="11"/>
                  </a:cubicBezTo>
                  <a:cubicBezTo>
                    <a:pt x="243" y="8"/>
                    <a:pt x="242" y="5"/>
                    <a:pt x="239" y="3"/>
                  </a:cubicBezTo>
                  <a:cubicBezTo>
                    <a:pt x="238" y="3"/>
                    <a:pt x="235" y="2"/>
                    <a:pt x="233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87" y="2"/>
                    <a:pt x="182" y="2"/>
                    <a:pt x="179" y="5"/>
                  </a:cubicBezTo>
                  <a:cubicBezTo>
                    <a:pt x="174" y="8"/>
                    <a:pt x="172" y="13"/>
                    <a:pt x="171" y="16"/>
                  </a:cubicBezTo>
                  <a:cubicBezTo>
                    <a:pt x="152" y="88"/>
                    <a:pt x="152" y="88"/>
                    <a:pt x="152" y="88"/>
                  </a:cubicBezTo>
                  <a:cubicBezTo>
                    <a:pt x="151" y="92"/>
                    <a:pt x="150" y="97"/>
                    <a:pt x="154" y="99"/>
                  </a:cubicBezTo>
                  <a:cubicBezTo>
                    <a:pt x="155" y="100"/>
                    <a:pt x="157" y="101"/>
                    <a:pt x="159" y="101"/>
                  </a:cubicBezTo>
                  <a:cubicBezTo>
                    <a:pt x="161" y="101"/>
                    <a:pt x="167" y="101"/>
                    <a:pt x="171" y="95"/>
                  </a:cubicBezTo>
                  <a:cubicBezTo>
                    <a:pt x="172" y="92"/>
                    <a:pt x="173" y="90"/>
                    <a:pt x="174" y="87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7" y="59"/>
                    <a:pt x="225" y="59"/>
                    <a:pt x="228" y="50"/>
                  </a:cubicBezTo>
                  <a:cubicBezTo>
                    <a:pt x="228" y="49"/>
                    <a:pt x="228" y="47"/>
                    <a:pt x="228" y="46"/>
                  </a:cubicBezTo>
                  <a:cubicBezTo>
                    <a:pt x="227" y="41"/>
                    <a:pt x="222" y="41"/>
                    <a:pt x="219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92" y="20"/>
                    <a:pt x="192" y="20"/>
                    <a:pt x="192" y="20"/>
                  </a:cubicBezTo>
                  <a:lnTo>
                    <a:pt x="228" y="20"/>
                  </a:lnTo>
                  <a:close/>
                  <a:moveTo>
                    <a:pt x="118" y="43"/>
                  </a:moveTo>
                  <a:cubicBezTo>
                    <a:pt x="119" y="43"/>
                    <a:pt x="127" y="43"/>
                    <a:pt x="129" y="51"/>
                  </a:cubicBezTo>
                  <a:cubicBezTo>
                    <a:pt x="130" y="54"/>
                    <a:pt x="130" y="59"/>
                    <a:pt x="128" y="63"/>
                  </a:cubicBezTo>
                  <a:cubicBezTo>
                    <a:pt x="127" y="68"/>
                    <a:pt x="125" y="73"/>
                    <a:pt x="121" y="78"/>
                  </a:cubicBezTo>
                  <a:cubicBezTo>
                    <a:pt x="120" y="79"/>
                    <a:pt x="115" y="85"/>
                    <a:pt x="106" y="85"/>
                  </a:cubicBezTo>
                  <a:cubicBezTo>
                    <a:pt x="95" y="85"/>
                    <a:pt x="92" y="77"/>
                    <a:pt x="96" y="64"/>
                  </a:cubicBezTo>
                  <a:cubicBezTo>
                    <a:pt x="96" y="61"/>
                    <a:pt x="99" y="52"/>
                    <a:pt x="107" y="46"/>
                  </a:cubicBezTo>
                  <a:cubicBezTo>
                    <a:pt x="111" y="43"/>
                    <a:pt x="115" y="43"/>
                    <a:pt x="118" y="43"/>
                  </a:cubicBezTo>
                  <a:moveTo>
                    <a:pt x="75" y="64"/>
                  </a:moveTo>
                  <a:cubicBezTo>
                    <a:pt x="70" y="82"/>
                    <a:pt x="76" y="102"/>
                    <a:pt x="102" y="102"/>
                  </a:cubicBezTo>
                  <a:cubicBezTo>
                    <a:pt x="122" y="102"/>
                    <a:pt x="143" y="86"/>
                    <a:pt x="149" y="64"/>
                  </a:cubicBezTo>
                  <a:cubicBezTo>
                    <a:pt x="152" y="53"/>
                    <a:pt x="150" y="43"/>
                    <a:pt x="147" y="38"/>
                  </a:cubicBezTo>
                  <a:cubicBezTo>
                    <a:pt x="142" y="30"/>
                    <a:pt x="133" y="27"/>
                    <a:pt x="123" y="27"/>
                  </a:cubicBezTo>
                  <a:cubicBezTo>
                    <a:pt x="101" y="27"/>
                    <a:pt x="81" y="42"/>
                    <a:pt x="75" y="64"/>
                  </a:cubicBezTo>
                  <a:moveTo>
                    <a:pt x="43" y="15"/>
                  </a:moveTo>
                  <a:cubicBezTo>
                    <a:pt x="44" y="12"/>
                    <a:pt x="45" y="8"/>
                    <a:pt x="43" y="5"/>
                  </a:cubicBezTo>
                  <a:cubicBezTo>
                    <a:pt x="41" y="2"/>
                    <a:pt x="38" y="2"/>
                    <a:pt x="36" y="2"/>
                  </a:cubicBezTo>
                  <a:cubicBezTo>
                    <a:pt x="32" y="2"/>
                    <a:pt x="29" y="3"/>
                    <a:pt x="28" y="4"/>
                  </a:cubicBezTo>
                  <a:cubicBezTo>
                    <a:pt x="23" y="7"/>
                    <a:pt x="22" y="11"/>
                    <a:pt x="21" y="1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90"/>
                    <a:pt x="0" y="94"/>
                    <a:pt x="3" y="97"/>
                  </a:cubicBezTo>
                  <a:cubicBezTo>
                    <a:pt x="5" y="100"/>
                    <a:pt x="9" y="100"/>
                    <a:pt x="13" y="100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8" y="100"/>
                    <a:pt x="62" y="100"/>
                    <a:pt x="66" y="96"/>
                  </a:cubicBezTo>
                  <a:cubicBezTo>
                    <a:pt x="67" y="94"/>
                    <a:pt x="68" y="93"/>
                    <a:pt x="68" y="91"/>
                  </a:cubicBezTo>
                  <a:cubicBezTo>
                    <a:pt x="68" y="90"/>
                    <a:pt x="69" y="88"/>
                    <a:pt x="68" y="87"/>
                  </a:cubicBezTo>
                  <a:cubicBezTo>
                    <a:pt x="67" y="82"/>
                    <a:pt x="62" y="82"/>
                    <a:pt x="59" y="82"/>
                  </a:cubicBezTo>
                  <a:cubicBezTo>
                    <a:pt x="25" y="82"/>
                    <a:pt x="25" y="82"/>
                    <a:pt x="25" y="82"/>
                  </a:cubicBezTo>
                  <a:lnTo>
                    <a:pt x="4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D44FDAC-07C9-4888-8618-7FDEFF1ADA78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4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: övre hörn, ett rundat och ett klippt 8">
            <a:extLst>
              <a:ext uri="{FF2B5EF4-FFF2-40B4-BE49-F238E27FC236}">
                <a16:creationId xmlns:a16="http://schemas.microsoft.com/office/drawing/2014/main" id="{DB4F11C9-1898-47B8-BFBA-B64BDBC711AC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ktangel: övre hörn, ett rundat och ett klippt 6">
            <a:extLst>
              <a:ext uri="{FF2B5EF4-FFF2-40B4-BE49-F238E27FC236}">
                <a16:creationId xmlns:a16="http://schemas.microsoft.com/office/drawing/2014/main" id="{2F5989B4-053B-45A3-8831-4FD01102D652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88703749-B591-4C0F-BD0A-30AE1D4E535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45752" y="6146800"/>
            <a:ext cx="1420812" cy="331787"/>
          </a:xfrm>
          <a:custGeom>
            <a:avLst/>
            <a:gdLst>
              <a:gd name="T0" fmla="*/ 425 w 445"/>
              <a:gd name="T1" fmla="*/ 4 h 102"/>
              <a:gd name="T2" fmla="*/ 416 w 445"/>
              <a:gd name="T3" fmla="*/ 7 h 102"/>
              <a:gd name="T4" fmla="*/ 419 w 445"/>
              <a:gd name="T5" fmla="*/ 7 h 102"/>
              <a:gd name="T6" fmla="*/ 436 w 445"/>
              <a:gd name="T7" fmla="*/ 19 h 102"/>
              <a:gd name="T8" fmla="*/ 427 w 445"/>
              <a:gd name="T9" fmla="*/ 23 h 102"/>
              <a:gd name="T10" fmla="*/ 430 w 445"/>
              <a:gd name="T11" fmla="*/ 8 h 102"/>
              <a:gd name="T12" fmla="*/ 437 w 445"/>
              <a:gd name="T13" fmla="*/ 23 h 102"/>
              <a:gd name="T14" fmla="*/ 442 w 445"/>
              <a:gd name="T15" fmla="*/ 11 h 102"/>
              <a:gd name="T16" fmla="*/ 445 w 445"/>
              <a:gd name="T17" fmla="*/ 4 h 102"/>
              <a:gd name="T18" fmla="*/ 366 w 445"/>
              <a:gd name="T19" fmla="*/ 86 h 102"/>
              <a:gd name="T20" fmla="*/ 388 w 445"/>
              <a:gd name="T21" fmla="*/ 65 h 102"/>
              <a:gd name="T22" fmla="*/ 409 w 445"/>
              <a:gd name="T23" fmla="*/ 33 h 102"/>
              <a:gd name="T24" fmla="*/ 360 w 445"/>
              <a:gd name="T25" fmla="*/ 51 h 102"/>
              <a:gd name="T26" fmla="*/ 392 w 445"/>
              <a:gd name="T27" fmla="*/ 49 h 102"/>
              <a:gd name="T28" fmla="*/ 342 w 445"/>
              <a:gd name="T29" fmla="*/ 70 h 102"/>
              <a:gd name="T30" fmla="*/ 377 w 445"/>
              <a:gd name="T31" fmla="*/ 96 h 102"/>
              <a:gd name="T32" fmla="*/ 403 w 445"/>
              <a:gd name="T33" fmla="*/ 86 h 102"/>
              <a:gd name="T34" fmla="*/ 332 w 445"/>
              <a:gd name="T35" fmla="*/ 31 h 102"/>
              <a:gd name="T36" fmla="*/ 293 w 445"/>
              <a:gd name="T37" fmla="*/ 28 h 102"/>
              <a:gd name="T38" fmla="*/ 276 w 445"/>
              <a:gd name="T39" fmla="*/ 40 h 102"/>
              <a:gd name="T40" fmla="*/ 270 w 445"/>
              <a:gd name="T41" fmla="*/ 101 h 102"/>
              <a:gd name="T42" fmla="*/ 290 w 445"/>
              <a:gd name="T43" fmla="*/ 60 h 102"/>
              <a:gd name="T44" fmla="*/ 315 w 445"/>
              <a:gd name="T45" fmla="*/ 50 h 102"/>
              <a:gd name="T46" fmla="*/ 306 w 445"/>
              <a:gd name="T47" fmla="*/ 98 h 102"/>
              <a:gd name="T48" fmla="*/ 326 w 445"/>
              <a:gd name="T49" fmla="*/ 88 h 102"/>
              <a:gd name="T50" fmla="*/ 271 w 445"/>
              <a:gd name="T51" fmla="*/ 10 h 102"/>
              <a:gd name="T52" fmla="*/ 258 w 445"/>
              <a:gd name="T53" fmla="*/ 21 h 102"/>
              <a:gd name="T54" fmla="*/ 237 w 445"/>
              <a:gd name="T55" fmla="*/ 101 h 102"/>
              <a:gd name="T56" fmla="*/ 263 w 445"/>
              <a:gd name="T57" fmla="*/ 40 h 102"/>
              <a:gd name="T58" fmla="*/ 248 w 445"/>
              <a:gd name="T59" fmla="*/ 30 h 102"/>
              <a:gd name="T60" fmla="*/ 198 w 445"/>
              <a:gd name="T61" fmla="*/ 40 h 102"/>
              <a:gd name="T62" fmla="*/ 177 w 445"/>
              <a:gd name="T63" fmla="*/ 44 h 102"/>
              <a:gd name="T64" fmla="*/ 207 w 445"/>
              <a:gd name="T65" fmla="*/ 89 h 102"/>
              <a:gd name="T66" fmla="*/ 230 w 445"/>
              <a:gd name="T67" fmla="*/ 28 h 102"/>
              <a:gd name="T68" fmla="*/ 197 w 445"/>
              <a:gd name="T69" fmla="*/ 78 h 102"/>
              <a:gd name="T70" fmla="*/ 141 w 445"/>
              <a:gd name="T71" fmla="*/ 77 h 102"/>
              <a:gd name="T72" fmla="*/ 114 w 445"/>
              <a:gd name="T73" fmla="*/ 78 h 102"/>
              <a:gd name="T74" fmla="*/ 141 w 445"/>
              <a:gd name="T75" fmla="*/ 77 h 102"/>
              <a:gd name="T76" fmla="*/ 144 w 445"/>
              <a:gd name="T77" fmla="*/ 27 h 102"/>
              <a:gd name="T78" fmla="*/ 124 w 445"/>
              <a:gd name="T79" fmla="*/ 47 h 102"/>
              <a:gd name="T80" fmla="*/ 136 w 445"/>
              <a:gd name="T81" fmla="*/ 54 h 102"/>
              <a:gd name="T82" fmla="*/ 94 w 445"/>
              <a:gd name="T83" fmla="*/ 79 h 102"/>
              <a:gd name="T84" fmla="*/ 137 w 445"/>
              <a:gd name="T85" fmla="*/ 93 h 102"/>
              <a:gd name="T86" fmla="*/ 167 w 445"/>
              <a:gd name="T87" fmla="*/ 56 h 102"/>
              <a:gd name="T88" fmla="*/ 26 w 445"/>
              <a:gd name="T89" fmla="*/ 6 h 102"/>
              <a:gd name="T90" fmla="*/ 3 w 445"/>
              <a:gd name="T91" fmla="*/ 98 h 102"/>
              <a:gd name="T92" fmla="*/ 34 w 445"/>
              <a:gd name="T93" fmla="*/ 46 h 102"/>
              <a:gd name="T94" fmla="*/ 64 w 445"/>
              <a:gd name="T95" fmla="*/ 101 h 102"/>
              <a:gd name="T96" fmla="*/ 99 w 445"/>
              <a:gd name="T97" fmla="*/ 2 h 102"/>
              <a:gd name="T98" fmla="*/ 81 w 445"/>
              <a:gd name="T99" fmla="*/ 14 h 102"/>
              <a:gd name="T100" fmla="*/ 67 w 445"/>
              <a:gd name="T101" fmla="*/ 65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45" h="102">
                <a:moveTo>
                  <a:pt x="419" y="7"/>
                </a:moveTo>
                <a:cubicBezTo>
                  <a:pt x="425" y="7"/>
                  <a:pt x="425" y="7"/>
                  <a:pt x="425" y="7"/>
                </a:cubicBezTo>
                <a:cubicBezTo>
                  <a:pt x="425" y="4"/>
                  <a:pt x="425" y="4"/>
                  <a:pt x="425" y="4"/>
                </a:cubicBezTo>
                <a:cubicBezTo>
                  <a:pt x="410" y="4"/>
                  <a:pt x="410" y="4"/>
                  <a:pt x="410" y="4"/>
                </a:cubicBezTo>
                <a:cubicBezTo>
                  <a:pt x="410" y="7"/>
                  <a:pt x="410" y="7"/>
                  <a:pt x="410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23"/>
                  <a:pt x="416" y="23"/>
                  <a:pt x="416" y="23"/>
                </a:cubicBezTo>
                <a:cubicBezTo>
                  <a:pt x="419" y="23"/>
                  <a:pt x="419" y="23"/>
                  <a:pt x="419" y="23"/>
                </a:cubicBezTo>
                <a:lnTo>
                  <a:pt x="419" y="7"/>
                </a:lnTo>
                <a:close/>
                <a:moveTo>
                  <a:pt x="445" y="4"/>
                </a:moveTo>
                <a:cubicBezTo>
                  <a:pt x="440" y="4"/>
                  <a:pt x="440" y="4"/>
                  <a:pt x="440" y="4"/>
                </a:cubicBezTo>
                <a:cubicBezTo>
                  <a:pt x="436" y="19"/>
                  <a:pt x="436" y="19"/>
                  <a:pt x="436" y="19"/>
                </a:cubicBezTo>
                <a:cubicBezTo>
                  <a:pt x="431" y="4"/>
                  <a:pt x="431" y="4"/>
                  <a:pt x="431" y="4"/>
                </a:cubicBezTo>
                <a:cubicBezTo>
                  <a:pt x="427" y="4"/>
                  <a:pt x="427" y="4"/>
                  <a:pt x="427" y="4"/>
                </a:cubicBezTo>
                <a:cubicBezTo>
                  <a:pt x="427" y="23"/>
                  <a:pt x="427" y="23"/>
                  <a:pt x="427" y="23"/>
                </a:cubicBezTo>
                <a:cubicBezTo>
                  <a:pt x="430" y="23"/>
                  <a:pt x="430" y="23"/>
                  <a:pt x="430" y="23"/>
                </a:cubicBezTo>
                <a:cubicBezTo>
                  <a:pt x="430" y="11"/>
                  <a:pt x="430" y="11"/>
                  <a:pt x="430" y="11"/>
                </a:cubicBezTo>
                <a:cubicBezTo>
                  <a:pt x="430" y="10"/>
                  <a:pt x="430" y="9"/>
                  <a:pt x="430" y="8"/>
                </a:cubicBezTo>
                <a:cubicBezTo>
                  <a:pt x="430" y="10"/>
                  <a:pt x="430" y="10"/>
                  <a:pt x="431" y="11"/>
                </a:cubicBezTo>
                <a:cubicBezTo>
                  <a:pt x="434" y="23"/>
                  <a:pt x="434" y="23"/>
                  <a:pt x="434" y="23"/>
                </a:cubicBezTo>
                <a:cubicBezTo>
                  <a:pt x="437" y="23"/>
                  <a:pt x="437" y="23"/>
                  <a:pt x="437" y="23"/>
                </a:cubicBezTo>
                <a:cubicBezTo>
                  <a:pt x="441" y="11"/>
                  <a:pt x="441" y="11"/>
                  <a:pt x="441" y="11"/>
                </a:cubicBezTo>
                <a:cubicBezTo>
                  <a:pt x="442" y="9"/>
                  <a:pt x="442" y="9"/>
                  <a:pt x="442" y="8"/>
                </a:cubicBezTo>
                <a:cubicBezTo>
                  <a:pt x="442" y="8"/>
                  <a:pt x="442" y="10"/>
                  <a:pt x="442" y="11"/>
                </a:cubicBezTo>
                <a:cubicBezTo>
                  <a:pt x="442" y="23"/>
                  <a:pt x="442" y="23"/>
                  <a:pt x="442" y="23"/>
                </a:cubicBezTo>
                <a:cubicBezTo>
                  <a:pt x="445" y="23"/>
                  <a:pt x="445" y="23"/>
                  <a:pt x="445" y="23"/>
                </a:cubicBezTo>
                <a:lnTo>
                  <a:pt x="445" y="4"/>
                </a:lnTo>
                <a:close/>
                <a:moveTo>
                  <a:pt x="385" y="77"/>
                </a:moveTo>
                <a:cubicBezTo>
                  <a:pt x="384" y="78"/>
                  <a:pt x="381" y="81"/>
                  <a:pt x="375" y="84"/>
                </a:cubicBezTo>
                <a:cubicBezTo>
                  <a:pt x="371" y="86"/>
                  <a:pt x="368" y="86"/>
                  <a:pt x="366" y="86"/>
                </a:cubicBezTo>
                <a:cubicBezTo>
                  <a:pt x="361" y="86"/>
                  <a:pt x="358" y="83"/>
                  <a:pt x="359" y="78"/>
                </a:cubicBezTo>
                <a:cubicBezTo>
                  <a:pt x="361" y="71"/>
                  <a:pt x="368" y="70"/>
                  <a:pt x="374" y="69"/>
                </a:cubicBezTo>
                <a:cubicBezTo>
                  <a:pt x="384" y="67"/>
                  <a:pt x="385" y="66"/>
                  <a:pt x="388" y="65"/>
                </a:cubicBezTo>
                <a:lnTo>
                  <a:pt x="385" y="77"/>
                </a:lnTo>
                <a:close/>
                <a:moveTo>
                  <a:pt x="411" y="56"/>
                </a:moveTo>
                <a:cubicBezTo>
                  <a:pt x="413" y="49"/>
                  <a:pt x="415" y="40"/>
                  <a:pt x="409" y="33"/>
                </a:cubicBezTo>
                <a:cubicBezTo>
                  <a:pt x="406" y="30"/>
                  <a:pt x="401" y="27"/>
                  <a:pt x="388" y="27"/>
                </a:cubicBezTo>
                <a:cubicBezTo>
                  <a:pt x="365" y="27"/>
                  <a:pt x="355" y="36"/>
                  <a:pt x="354" y="43"/>
                </a:cubicBezTo>
                <a:cubicBezTo>
                  <a:pt x="352" y="48"/>
                  <a:pt x="356" y="51"/>
                  <a:pt x="360" y="51"/>
                </a:cubicBezTo>
                <a:cubicBezTo>
                  <a:pt x="364" y="51"/>
                  <a:pt x="368" y="48"/>
                  <a:pt x="369" y="47"/>
                </a:cubicBezTo>
                <a:cubicBezTo>
                  <a:pt x="372" y="45"/>
                  <a:pt x="374" y="42"/>
                  <a:pt x="382" y="42"/>
                </a:cubicBezTo>
                <a:cubicBezTo>
                  <a:pt x="385" y="42"/>
                  <a:pt x="394" y="42"/>
                  <a:pt x="392" y="49"/>
                </a:cubicBezTo>
                <a:cubicBezTo>
                  <a:pt x="391" y="52"/>
                  <a:pt x="388" y="53"/>
                  <a:pt x="381" y="54"/>
                </a:cubicBezTo>
                <a:cubicBezTo>
                  <a:pt x="364" y="57"/>
                  <a:pt x="358" y="58"/>
                  <a:pt x="352" y="62"/>
                </a:cubicBezTo>
                <a:cubicBezTo>
                  <a:pt x="349" y="63"/>
                  <a:pt x="345" y="65"/>
                  <a:pt x="342" y="70"/>
                </a:cubicBezTo>
                <a:cubicBezTo>
                  <a:pt x="341" y="72"/>
                  <a:pt x="339" y="75"/>
                  <a:pt x="338" y="79"/>
                </a:cubicBezTo>
                <a:cubicBezTo>
                  <a:pt x="335" y="93"/>
                  <a:pt x="342" y="102"/>
                  <a:pt x="357" y="102"/>
                </a:cubicBezTo>
                <a:cubicBezTo>
                  <a:pt x="363" y="102"/>
                  <a:pt x="370" y="100"/>
                  <a:pt x="377" y="96"/>
                </a:cubicBezTo>
                <a:cubicBezTo>
                  <a:pt x="379" y="95"/>
                  <a:pt x="380" y="94"/>
                  <a:pt x="382" y="93"/>
                </a:cubicBezTo>
                <a:cubicBezTo>
                  <a:pt x="382" y="96"/>
                  <a:pt x="382" y="101"/>
                  <a:pt x="389" y="101"/>
                </a:cubicBezTo>
                <a:cubicBezTo>
                  <a:pt x="399" y="101"/>
                  <a:pt x="401" y="91"/>
                  <a:pt x="403" y="86"/>
                </a:cubicBezTo>
                <a:lnTo>
                  <a:pt x="411" y="56"/>
                </a:lnTo>
                <a:close/>
                <a:moveTo>
                  <a:pt x="336" y="53"/>
                </a:moveTo>
                <a:cubicBezTo>
                  <a:pt x="338" y="47"/>
                  <a:pt x="339" y="38"/>
                  <a:pt x="332" y="31"/>
                </a:cubicBezTo>
                <a:cubicBezTo>
                  <a:pt x="329" y="29"/>
                  <a:pt x="325" y="27"/>
                  <a:pt x="319" y="27"/>
                </a:cubicBezTo>
                <a:cubicBezTo>
                  <a:pt x="307" y="27"/>
                  <a:pt x="300" y="34"/>
                  <a:pt x="297" y="37"/>
                </a:cubicBezTo>
                <a:cubicBezTo>
                  <a:pt x="297" y="34"/>
                  <a:pt x="297" y="30"/>
                  <a:pt x="293" y="28"/>
                </a:cubicBezTo>
                <a:cubicBezTo>
                  <a:pt x="291" y="28"/>
                  <a:pt x="290" y="28"/>
                  <a:pt x="289" y="28"/>
                </a:cubicBezTo>
                <a:cubicBezTo>
                  <a:pt x="286" y="28"/>
                  <a:pt x="283" y="29"/>
                  <a:pt x="282" y="30"/>
                </a:cubicBezTo>
                <a:cubicBezTo>
                  <a:pt x="278" y="33"/>
                  <a:pt x="277" y="36"/>
                  <a:pt x="276" y="40"/>
                </a:cubicBezTo>
                <a:cubicBezTo>
                  <a:pt x="263" y="89"/>
                  <a:pt x="263" y="89"/>
                  <a:pt x="263" y="89"/>
                </a:cubicBezTo>
                <a:cubicBezTo>
                  <a:pt x="262" y="92"/>
                  <a:pt x="260" y="98"/>
                  <a:pt x="266" y="100"/>
                </a:cubicBezTo>
                <a:cubicBezTo>
                  <a:pt x="267" y="101"/>
                  <a:pt x="268" y="101"/>
                  <a:pt x="270" y="101"/>
                </a:cubicBezTo>
                <a:cubicBezTo>
                  <a:pt x="272" y="101"/>
                  <a:pt x="275" y="100"/>
                  <a:pt x="278" y="98"/>
                </a:cubicBezTo>
                <a:cubicBezTo>
                  <a:pt x="281" y="95"/>
                  <a:pt x="282" y="92"/>
                  <a:pt x="283" y="89"/>
                </a:cubicBezTo>
                <a:cubicBezTo>
                  <a:pt x="290" y="60"/>
                  <a:pt x="290" y="60"/>
                  <a:pt x="290" y="60"/>
                </a:cubicBezTo>
                <a:cubicBezTo>
                  <a:pt x="291" y="56"/>
                  <a:pt x="293" y="50"/>
                  <a:pt x="299" y="46"/>
                </a:cubicBezTo>
                <a:cubicBezTo>
                  <a:pt x="302" y="45"/>
                  <a:pt x="304" y="44"/>
                  <a:pt x="307" y="44"/>
                </a:cubicBezTo>
                <a:cubicBezTo>
                  <a:pt x="311" y="44"/>
                  <a:pt x="314" y="46"/>
                  <a:pt x="315" y="50"/>
                </a:cubicBezTo>
                <a:cubicBezTo>
                  <a:pt x="316" y="52"/>
                  <a:pt x="315" y="55"/>
                  <a:pt x="314" y="58"/>
                </a:cubicBezTo>
                <a:cubicBezTo>
                  <a:pt x="306" y="89"/>
                  <a:pt x="306" y="89"/>
                  <a:pt x="306" y="89"/>
                </a:cubicBezTo>
                <a:cubicBezTo>
                  <a:pt x="305" y="91"/>
                  <a:pt x="304" y="95"/>
                  <a:pt x="306" y="98"/>
                </a:cubicBezTo>
                <a:cubicBezTo>
                  <a:pt x="307" y="99"/>
                  <a:pt x="309" y="101"/>
                  <a:pt x="313" y="101"/>
                </a:cubicBezTo>
                <a:cubicBezTo>
                  <a:pt x="317" y="101"/>
                  <a:pt x="320" y="99"/>
                  <a:pt x="322" y="97"/>
                </a:cubicBezTo>
                <a:cubicBezTo>
                  <a:pt x="325" y="95"/>
                  <a:pt x="326" y="91"/>
                  <a:pt x="326" y="88"/>
                </a:cubicBezTo>
                <a:lnTo>
                  <a:pt x="336" y="53"/>
                </a:lnTo>
                <a:close/>
                <a:moveTo>
                  <a:pt x="258" y="21"/>
                </a:moveTo>
                <a:cubicBezTo>
                  <a:pt x="264" y="21"/>
                  <a:pt x="269" y="16"/>
                  <a:pt x="271" y="10"/>
                </a:cubicBezTo>
                <a:cubicBezTo>
                  <a:pt x="273" y="5"/>
                  <a:pt x="269" y="0"/>
                  <a:pt x="264" y="0"/>
                </a:cubicBezTo>
                <a:cubicBezTo>
                  <a:pt x="258" y="0"/>
                  <a:pt x="252" y="5"/>
                  <a:pt x="251" y="10"/>
                </a:cubicBezTo>
                <a:cubicBezTo>
                  <a:pt x="250" y="16"/>
                  <a:pt x="253" y="21"/>
                  <a:pt x="258" y="21"/>
                </a:cubicBezTo>
                <a:moveTo>
                  <a:pt x="230" y="88"/>
                </a:moveTo>
                <a:cubicBezTo>
                  <a:pt x="229" y="92"/>
                  <a:pt x="228" y="98"/>
                  <a:pt x="233" y="100"/>
                </a:cubicBezTo>
                <a:cubicBezTo>
                  <a:pt x="234" y="100"/>
                  <a:pt x="235" y="101"/>
                  <a:pt x="237" y="101"/>
                </a:cubicBezTo>
                <a:cubicBezTo>
                  <a:pt x="240" y="101"/>
                  <a:pt x="243" y="100"/>
                  <a:pt x="246" y="97"/>
                </a:cubicBezTo>
                <a:cubicBezTo>
                  <a:pt x="248" y="94"/>
                  <a:pt x="249" y="91"/>
                  <a:pt x="250" y="88"/>
                </a:cubicBezTo>
                <a:cubicBezTo>
                  <a:pt x="263" y="40"/>
                  <a:pt x="263" y="40"/>
                  <a:pt x="263" y="40"/>
                </a:cubicBezTo>
                <a:cubicBezTo>
                  <a:pt x="264" y="36"/>
                  <a:pt x="265" y="31"/>
                  <a:pt x="260" y="29"/>
                </a:cubicBezTo>
                <a:cubicBezTo>
                  <a:pt x="259" y="28"/>
                  <a:pt x="258" y="28"/>
                  <a:pt x="256" y="28"/>
                </a:cubicBezTo>
                <a:cubicBezTo>
                  <a:pt x="253" y="28"/>
                  <a:pt x="250" y="29"/>
                  <a:pt x="248" y="30"/>
                </a:cubicBezTo>
                <a:cubicBezTo>
                  <a:pt x="246" y="32"/>
                  <a:pt x="245" y="34"/>
                  <a:pt x="243" y="40"/>
                </a:cubicBezTo>
                <a:lnTo>
                  <a:pt x="230" y="88"/>
                </a:lnTo>
                <a:close/>
                <a:moveTo>
                  <a:pt x="198" y="40"/>
                </a:moveTo>
                <a:cubicBezTo>
                  <a:pt x="198" y="35"/>
                  <a:pt x="198" y="28"/>
                  <a:pt x="190" y="28"/>
                </a:cubicBezTo>
                <a:cubicBezTo>
                  <a:pt x="186" y="28"/>
                  <a:pt x="179" y="31"/>
                  <a:pt x="177" y="38"/>
                </a:cubicBezTo>
                <a:cubicBezTo>
                  <a:pt x="177" y="40"/>
                  <a:pt x="177" y="42"/>
                  <a:pt x="177" y="44"/>
                </a:cubicBezTo>
                <a:cubicBezTo>
                  <a:pt x="180" y="91"/>
                  <a:pt x="180" y="91"/>
                  <a:pt x="180" y="91"/>
                </a:cubicBezTo>
                <a:cubicBezTo>
                  <a:pt x="181" y="98"/>
                  <a:pt x="181" y="101"/>
                  <a:pt x="190" y="101"/>
                </a:cubicBezTo>
                <a:cubicBezTo>
                  <a:pt x="200" y="101"/>
                  <a:pt x="202" y="98"/>
                  <a:pt x="207" y="89"/>
                </a:cubicBezTo>
                <a:cubicBezTo>
                  <a:pt x="235" y="43"/>
                  <a:pt x="235" y="43"/>
                  <a:pt x="235" y="43"/>
                </a:cubicBezTo>
                <a:cubicBezTo>
                  <a:pt x="236" y="41"/>
                  <a:pt x="237" y="39"/>
                  <a:pt x="238" y="37"/>
                </a:cubicBezTo>
                <a:cubicBezTo>
                  <a:pt x="239" y="31"/>
                  <a:pt x="235" y="28"/>
                  <a:pt x="230" y="28"/>
                </a:cubicBezTo>
                <a:cubicBezTo>
                  <a:pt x="223" y="28"/>
                  <a:pt x="220" y="34"/>
                  <a:pt x="217" y="38"/>
                </a:cubicBezTo>
                <a:cubicBezTo>
                  <a:pt x="202" y="67"/>
                  <a:pt x="202" y="67"/>
                  <a:pt x="202" y="67"/>
                </a:cubicBezTo>
                <a:cubicBezTo>
                  <a:pt x="199" y="72"/>
                  <a:pt x="198" y="73"/>
                  <a:pt x="197" y="78"/>
                </a:cubicBezTo>
                <a:cubicBezTo>
                  <a:pt x="197" y="75"/>
                  <a:pt x="197" y="72"/>
                  <a:pt x="197" y="68"/>
                </a:cubicBezTo>
                <a:lnTo>
                  <a:pt x="198" y="40"/>
                </a:lnTo>
                <a:close/>
                <a:moveTo>
                  <a:pt x="141" y="77"/>
                </a:moveTo>
                <a:cubicBezTo>
                  <a:pt x="139" y="78"/>
                  <a:pt x="137" y="81"/>
                  <a:pt x="131" y="84"/>
                </a:cubicBezTo>
                <a:cubicBezTo>
                  <a:pt x="127" y="86"/>
                  <a:pt x="124" y="86"/>
                  <a:pt x="122" y="86"/>
                </a:cubicBezTo>
                <a:cubicBezTo>
                  <a:pt x="116" y="86"/>
                  <a:pt x="113" y="83"/>
                  <a:pt x="114" y="78"/>
                </a:cubicBezTo>
                <a:cubicBezTo>
                  <a:pt x="116" y="71"/>
                  <a:pt x="124" y="70"/>
                  <a:pt x="130" y="69"/>
                </a:cubicBezTo>
                <a:cubicBezTo>
                  <a:pt x="140" y="67"/>
                  <a:pt x="141" y="66"/>
                  <a:pt x="144" y="65"/>
                </a:cubicBezTo>
                <a:lnTo>
                  <a:pt x="141" y="77"/>
                </a:lnTo>
                <a:close/>
                <a:moveTo>
                  <a:pt x="167" y="56"/>
                </a:moveTo>
                <a:cubicBezTo>
                  <a:pt x="168" y="49"/>
                  <a:pt x="171" y="40"/>
                  <a:pt x="165" y="33"/>
                </a:cubicBezTo>
                <a:cubicBezTo>
                  <a:pt x="162" y="30"/>
                  <a:pt x="156" y="27"/>
                  <a:pt x="144" y="27"/>
                </a:cubicBezTo>
                <a:cubicBezTo>
                  <a:pt x="121" y="27"/>
                  <a:pt x="111" y="36"/>
                  <a:pt x="109" y="43"/>
                </a:cubicBezTo>
                <a:cubicBezTo>
                  <a:pt x="108" y="48"/>
                  <a:pt x="112" y="51"/>
                  <a:pt x="116" y="51"/>
                </a:cubicBezTo>
                <a:cubicBezTo>
                  <a:pt x="120" y="51"/>
                  <a:pt x="123" y="48"/>
                  <a:pt x="124" y="47"/>
                </a:cubicBezTo>
                <a:cubicBezTo>
                  <a:pt x="127" y="45"/>
                  <a:pt x="130" y="42"/>
                  <a:pt x="138" y="42"/>
                </a:cubicBezTo>
                <a:cubicBezTo>
                  <a:pt x="140" y="42"/>
                  <a:pt x="149" y="42"/>
                  <a:pt x="148" y="49"/>
                </a:cubicBezTo>
                <a:cubicBezTo>
                  <a:pt x="147" y="52"/>
                  <a:pt x="143" y="53"/>
                  <a:pt x="136" y="54"/>
                </a:cubicBezTo>
                <a:cubicBezTo>
                  <a:pt x="120" y="57"/>
                  <a:pt x="114" y="58"/>
                  <a:pt x="107" y="62"/>
                </a:cubicBezTo>
                <a:cubicBezTo>
                  <a:pt x="105" y="63"/>
                  <a:pt x="101" y="65"/>
                  <a:pt x="98" y="70"/>
                </a:cubicBezTo>
                <a:cubicBezTo>
                  <a:pt x="96" y="72"/>
                  <a:pt x="95" y="75"/>
                  <a:pt x="94" y="79"/>
                </a:cubicBezTo>
                <a:cubicBezTo>
                  <a:pt x="90" y="93"/>
                  <a:pt x="97" y="102"/>
                  <a:pt x="113" y="102"/>
                </a:cubicBezTo>
                <a:cubicBezTo>
                  <a:pt x="119" y="102"/>
                  <a:pt x="126" y="100"/>
                  <a:pt x="132" y="96"/>
                </a:cubicBezTo>
                <a:cubicBezTo>
                  <a:pt x="134" y="95"/>
                  <a:pt x="135" y="94"/>
                  <a:pt x="137" y="93"/>
                </a:cubicBezTo>
                <a:cubicBezTo>
                  <a:pt x="138" y="96"/>
                  <a:pt x="138" y="101"/>
                  <a:pt x="145" y="101"/>
                </a:cubicBezTo>
                <a:cubicBezTo>
                  <a:pt x="154" y="101"/>
                  <a:pt x="157" y="91"/>
                  <a:pt x="159" y="86"/>
                </a:cubicBezTo>
                <a:lnTo>
                  <a:pt x="167" y="56"/>
                </a:lnTo>
                <a:close/>
                <a:moveTo>
                  <a:pt x="49" y="9"/>
                </a:moveTo>
                <a:cubicBezTo>
                  <a:pt x="48" y="4"/>
                  <a:pt x="46" y="1"/>
                  <a:pt x="38" y="1"/>
                </a:cubicBezTo>
                <a:cubicBezTo>
                  <a:pt x="34" y="1"/>
                  <a:pt x="29" y="3"/>
                  <a:pt x="26" y="6"/>
                </a:cubicBezTo>
                <a:cubicBezTo>
                  <a:pt x="23" y="9"/>
                  <a:pt x="23" y="12"/>
                  <a:pt x="22" y="16"/>
                </a:cubicBezTo>
                <a:cubicBezTo>
                  <a:pt x="3" y="87"/>
                  <a:pt x="3" y="87"/>
                  <a:pt x="3" y="87"/>
                </a:cubicBezTo>
                <a:cubicBezTo>
                  <a:pt x="2" y="91"/>
                  <a:pt x="0" y="95"/>
                  <a:pt x="3" y="98"/>
                </a:cubicBezTo>
                <a:cubicBezTo>
                  <a:pt x="3" y="99"/>
                  <a:pt x="5" y="101"/>
                  <a:pt x="9" y="101"/>
                </a:cubicBezTo>
                <a:cubicBezTo>
                  <a:pt x="19" y="101"/>
                  <a:pt x="22" y="91"/>
                  <a:pt x="23" y="86"/>
                </a:cubicBezTo>
                <a:cubicBezTo>
                  <a:pt x="34" y="46"/>
                  <a:pt x="34" y="46"/>
                  <a:pt x="34" y="46"/>
                </a:cubicBezTo>
                <a:cubicBezTo>
                  <a:pt x="35" y="41"/>
                  <a:pt x="35" y="40"/>
                  <a:pt x="36" y="36"/>
                </a:cubicBezTo>
                <a:cubicBezTo>
                  <a:pt x="54" y="91"/>
                  <a:pt x="54" y="91"/>
                  <a:pt x="54" y="91"/>
                </a:cubicBezTo>
                <a:cubicBezTo>
                  <a:pt x="56" y="97"/>
                  <a:pt x="57" y="101"/>
                  <a:pt x="64" y="101"/>
                </a:cubicBezTo>
                <a:cubicBezTo>
                  <a:pt x="77" y="101"/>
                  <a:pt x="80" y="93"/>
                  <a:pt x="81" y="87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2" y="10"/>
                  <a:pt x="103" y="5"/>
                  <a:pt x="99" y="2"/>
                </a:cubicBezTo>
                <a:cubicBezTo>
                  <a:pt x="98" y="2"/>
                  <a:pt x="97" y="1"/>
                  <a:pt x="94" y="1"/>
                </a:cubicBezTo>
                <a:cubicBezTo>
                  <a:pt x="91" y="1"/>
                  <a:pt x="88" y="3"/>
                  <a:pt x="86" y="5"/>
                </a:cubicBezTo>
                <a:cubicBezTo>
                  <a:pt x="83" y="7"/>
                  <a:pt x="81" y="11"/>
                  <a:pt x="81" y="14"/>
                </a:cubicBezTo>
                <a:cubicBezTo>
                  <a:pt x="70" y="53"/>
                  <a:pt x="70" y="53"/>
                  <a:pt x="70" y="53"/>
                </a:cubicBezTo>
                <a:cubicBezTo>
                  <a:pt x="70" y="55"/>
                  <a:pt x="69" y="57"/>
                  <a:pt x="69" y="59"/>
                </a:cubicBezTo>
                <a:cubicBezTo>
                  <a:pt x="68" y="61"/>
                  <a:pt x="68" y="63"/>
                  <a:pt x="67" y="65"/>
                </a:cubicBezTo>
                <a:lnTo>
                  <a:pt x="49" y="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D44FDAC-07C9-4888-8618-7FDEFF1ADA78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: övre hörn, ett rundat och ett klippt 8">
            <a:extLst>
              <a:ext uri="{FF2B5EF4-FFF2-40B4-BE49-F238E27FC236}">
                <a16:creationId xmlns:a16="http://schemas.microsoft.com/office/drawing/2014/main" id="{DB4F11C9-1898-47B8-BFBA-B64BDBC711AC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ktangel: övre hörn, ett rundat och ett klippt 6">
            <a:extLst>
              <a:ext uri="{FF2B5EF4-FFF2-40B4-BE49-F238E27FC236}">
                <a16:creationId xmlns:a16="http://schemas.microsoft.com/office/drawing/2014/main" id="{2F5989B4-053B-45A3-8831-4FD01102D652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66AD731D-9266-42ED-A6C6-62419BA18C38}"/>
              </a:ext>
            </a:extLst>
          </p:cNvPr>
          <p:cNvGrpSpPr/>
          <p:nvPr userDrawn="1"/>
        </p:nvGrpSpPr>
        <p:grpSpPr>
          <a:xfrm>
            <a:off x="9503866" y="6146799"/>
            <a:ext cx="2271712" cy="331787"/>
            <a:chOff x="3827463" y="-796925"/>
            <a:chExt cx="2271712" cy="33178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3CB882FA-7146-4310-93AD-3EFC83B6E6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62563" y="-709613"/>
              <a:ext cx="836612" cy="241300"/>
            </a:xfrm>
            <a:custGeom>
              <a:avLst/>
              <a:gdLst>
                <a:gd name="T0" fmla="*/ 257 w 263"/>
                <a:gd name="T1" fmla="*/ 73 h 74"/>
                <a:gd name="T2" fmla="*/ 258 w 263"/>
                <a:gd name="T3" fmla="*/ 66 h 74"/>
                <a:gd name="T4" fmla="*/ 252 w 263"/>
                <a:gd name="T5" fmla="*/ 54 h 74"/>
                <a:gd name="T6" fmla="*/ 258 w 263"/>
                <a:gd name="T7" fmla="*/ 28 h 74"/>
                <a:gd name="T8" fmla="*/ 258 w 263"/>
                <a:gd name="T9" fmla="*/ 20 h 74"/>
                <a:gd name="T10" fmla="*/ 252 w 263"/>
                <a:gd name="T11" fmla="*/ 8 h 74"/>
                <a:gd name="T12" fmla="*/ 243 w 263"/>
                <a:gd name="T13" fmla="*/ 8 h 74"/>
                <a:gd name="T14" fmla="*/ 237 w 263"/>
                <a:gd name="T15" fmla="*/ 20 h 74"/>
                <a:gd name="T16" fmla="*/ 237 w 263"/>
                <a:gd name="T17" fmla="*/ 28 h 74"/>
                <a:gd name="T18" fmla="*/ 243 w 263"/>
                <a:gd name="T19" fmla="*/ 58 h 74"/>
                <a:gd name="T20" fmla="*/ 209 w 263"/>
                <a:gd name="T21" fmla="*/ 19 h 74"/>
                <a:gd name="T22" fmla="*/ 205 w 263"/>
                <a:gd name="T23" fmla="*/ 69 h 74"/>
                <a:gd name="T24" fmla="*/ 214 w 263"/>
                <a:gd name="T25" fmla="*/ 69 h 74"/>
                <a:gd name="T26" fmla="*/ 221 w 263"/>
                <a:gd name="T27" fmla="*/ 31 h 74"/>
                <a:gd name="T28" fmla="*/ 233 w 263"/>
                <a:gd name="T29" fmla="*/ 24 h 74"/>
                <a:gd name="T30" fmla="*/ 214 w 263"/>
                <a:gd name="T31" fmla="*/ 29 h 74"/>
                <a:gd name="T32" fmla="*/ 176 w 263"/>
                <a:gd name="T33" fmla="*/ 47 h 74"/>
                <a:gd name="T34" fmla="*/ 180 w 263"/>
                <a:gd name="T35" fmla="*/ 61 h 74"/>
                <a:gd name="T36" fmla="*/ 159 w 263"/>
                <a:gd name="T37" fmla="*/ 58 h 74"/>
                <a:gd name="T38" fmla="*/ 171 w 263"/>
                <a:gd name="T39" fmla="*/ 49 h 74"/>
                <a:gd name="T40" fmla="*/ 192 w 263"/>
                <a:gd name="T41" fmla="*/ 39 h 74"/>
                <a:gd name="T42" fmla="*/ 172 w 263"/>
                <a:gd name="T43" fmla="*/ 19 h 74"/>
                <a:gd name="T44" fmla="*/ 152 w 263"/>
                <a:gd name="T45" fmla="*/ 33 h 74"/>
                <a:gd name="T46" fmla="*/ 161 w 263"/>
                <a:gd name="T47" fmla="*/ 34 h 74"/>
                <a:gd name="T48" fmla="*/ 183 w 263"/>
                <a:gd name="T49" fmla="*/ 35 h 74"/>
                <a:gd name="T50" fmla="*/ 174 w 263"/>
                <a:gd name="T51" fmla="*/ 41 h 74"/>
                <a:gd name="T52" fmla="*/ 150 w 263"/>
                <a:gd name="T53" fmla="*/ 58 h 74"/>
                <a:gd name="T54" fmla="*/ 183 w 263"/>
                <a:gd name="T55" fmla="*/ 66 h 74"/>
                <a:gd name="T56" fmla="*/ 188 w 263"/>
                <a:gd name="T57" fmla="*/ 73 h 74"/>
                <a:gd name="T58" fmla="*/ 192 w 263"/>
                <a:gd name="T59" fmla="*/ 39 h 74"/>
                <a:gd name="T60" fmla="*/ 71 w 263"/>
                <a:gd name="T61" fmla="*/ 73 h 74"/>
                <a:gd name="T62" fmla="*/ 76 w 263"/>
                <a:gd name="T63" fmla="*/ 69 h 74"/>
                <a:gd name="T64" fmla="*/ 79 w 263"/>
                <a:gd name="T65" fmla="*/ 33 h 74"/>
                <a:gd name="T66" fmla="*/ 98 w 263"/>
                <a:gd name="T67" fmla="*/ 36 h 74"/>
                <a:gd name="T68" fmla="*/ 98 w 263"/>
                <a:gd name="T69" fmla="*/ 69 h 74"/>
                <a:gd name="T70" fmla="*/ 103 w 263"/>
                <a:gd name="T71" fmla="*/ 73 h 74"/>
                <a:gd name="T72" fmla="*/ 108 w 263"/>
                <a:gd name="T73" fmla="*/ 69 h 74"/>
                <a:gd name="T74" fmla="*/ 110 w 263"/>
                <a:gd name="T75" fmla="*/ 33 h 74"/>
                <a:gd name="T76" fmla="*/ 130 w 263"/>
                <a:gd name="T77" fmla="*/ 38 h 74"/>
                <a:gd name="T78" fmla="*/ 130 w 263"/>
                <a:gd name="T79" fmla="*/ 69 h 74"/>
                <a:gd name="T80" fmla="*/ 135 w 263"/>
                <a:gd name="T81" fmla="*/ 73 h 74"/>
                <a:gd name="T82" fmla="*/ 140 w 263"/>
                <a:gd name="T83" fmla="*/ 38 h 74"/>
                <a:gd name="T84" fmla="*/ 122 w 263"/>
                <a:gd name="T85" fmla="*/ 19 h 74"/>
                <a:gd name="T86" fmla="*/ 100 w 263"/>
                <a:gd name="T87" fmla="*/ 21 h 74"/>
                <a:gd name="T88" fmla="*/ 76 w 263"/>
                <a:gd name="T89" fmla="*/ 26 h 74"/>
                <a:gd name="T90" fmla="*/ 69 w 263"/>
                <a:gd name="T91" fmla="*/ 20 h 74"/>
                <a:gd name="T92" fmla="*/ 67 w 263"/>
                <a:gd name="T93" fmla="*/ 69 h 74"/>
                <a:gd name="T94" fmla="*/ 16 w 263"/>
                <a:gd name="T95" fmla="*/ 25 h 74"/>
                <a:gd name="T96" fmla="*/ 18 w 263"/>
                <a:gd name="T97" fmla="*/ 10 h 74"/>
                <a:gd name="T98" fmla="*/ 43 w 263"/>
                <a:gd name="T99" fmla="*/ 17 h 74"/>
                <a:gd name="T100" fmla="*/ 48 w 263"/>
                <a:gd name="T101" fmla="*/ 22 h 74"/>
                <a:gd name="T102" fmla="*/ 47 w 263"/>
                <a:gd name="T103" fmla="*/ 5 h 74"/>
                <a:gd name="T104" fmla="*/ 4 w 263"/>
                <a:gd name="T105" fmla="*/ 20 h 74"/>
                <a:gd name="T106" fmla="*/ 21 w 263"/>
                <a:gd name="T107" fmla="*/ 38 h 74"/>
                <a:gd name="T108" fmla="*/ 41 w 263"/>
                <a:gd name="T109" fmla="*/ 46 h 74"/>
                <a:gd name="T110" fmla="*/ 41 w 263"/>
                <a:gd name="T111" fmla="*/ 62 h 74"/>
                <a:gd name="T112" fmla="*/ 16 w 263"/>
                <a:gd name="T113" fmla="*/ 62 h 74"/>
                <a:gd name="T114" fmla="*/ 6 w 263"/>
                <a:gd name="T115" fmla="*/ 49 h 74"/>
                <a:gd name="T116" fmla="*/ 9 w 263"/>
                <a:gd name="T117" fmla="*/ 68 h 74"/>
                <a:gd name="T118" fmla="*/ 55 w 263"/>
                <a:gd name="T119" fmla="*/ 53 h 74"/>
                <a:gd name="T120" fmla="*/ 26 w 263"/>
                <a:gd name="T121" fmla="*/ 2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3" h="74">
                  <a:moveTo>
                    <a:pt x="243" y="58"/>
                  </a:moveTo>
                  <a:cubicBezTo>
                    <a:pt x="243" y="66"/>
                    <a:pt x="243" y="73"/>
                    <a:pt x="257" y="73"/>
                  </a:cubicBezTo>
                  <a:cubicBezTo>
                    <a:pt x="260" y="73"/>
                    <a:pt x="263" y="73"/>
                    <a:pt x="263" y="70"/>
                  </a:cubicBezTo>
                  <a:cubicBezTo>
                    <a:pt x="263" y="66"/>
                    <a:pt x="260" y="66"/>
                    <a:pt x="258" y="66"/>
                  </a:cubicBezTo>
                  <a:cubicBezTo>
                    <a:pt x="255" y="65"/>
                    <a:pt x="253" y="65"/>
                    <a:pt x="253" y="62"/>
                  </a:cubicBezTo>
                  <a:cubicBezTo>
                    <a:pt x="252" y="61"/>
                    <a:pt x="252" y="60"/>
                    <a:pt x="252" y="54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8" y="28"/>
                    <a:pt x="258" y="28"/>
                    <a:pt x="258" y="28"/>
                  </a:cubicBezTo>
                  <a:cubicBezTo>
                    <a:pt x="260" y="28"/>
                    <a:pt x="262" y="28"/>
                    <a:pt x="262" y="24"/>
                  </a:cubicBezTo>
                  <a:cubicBezTo>
                    <a:pt x="262" y="20"/>
                    <a:pt x="260" y="20"/>
                    <a:pt x="258" y="20"/>
                  </a:cubicBezTo>
                  <a:cubicBezTo>
                    <a:pt x="252" y="20"/>
                    <a:pt x="252" y="20"/>
                    <a:pt x="252" y="20"/>
                  </a:cubicBezTo>
                  <a:cubicBezTo>
                    <a:pt x="252" y="8"/>
                    <a:pt x="252" y="8"/>
                    <a:pt x="252" y="8"/>
                  </a:cubicBezTo>
                  <a:cubicBezTo>
                    <a:pt x="252" y="7"/>
                    <a:pt x="252" y="4"/>
                    <a:pt x="247" y="4"/>
                  </a:cubicBezTo>
                  <a:cubicBezTo>
                    <a:pt x="243" y="4"/>
                    <a:pt x="243" y="7"/>
                    <a:pt x="243" y="8"/>
                  </a:cubicBezTo>
                  <a:cubicBezTo>
                    <a:pt x="243" y="20"/>
                    <a:pt x="243" y="20"/>
                    <a:pt x="243" y="20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6" y="20"/>
                    <a:pt x="233" y="20"/>
                    <a:pt x="233" y="24"/>
                  </a:cubicBezTo>
                  <a:cubicBezTo>
                    <a:pt x="233" y="28"/>
                    <a:pt x="236" y="28"/>
                    <a:pt x="237" y="28"/>
                  </a:cubicBezTo>
                  <a:cubicBezTo>
                    <a:pt x="243" y="28"/>
                    <a:pt x="243" y="28"/>
                    <a:pt x="243" y="28"/>
                  </a:cubicBezTo>
                  <a:lnTo>
                    <a:pt x="243" y="58"/>
                  </a:lnTo>
                  <a:close/>
                  <a:moveTo>
                    <a:pt x="214" y="24"/>
                  </a:moveTo>
                  <a:cubicBezTo>
                    <a:pt x="214" y="22"/>
                    <a:pt x="213" y="19"/>
                    <a:pt x="209" y="19"/>
                  </a:cubicBezTo>
                  <a:cubicBezTo>
                    <a:pt x="205" y="19"/>
                    <a:pt x="205" y="22"/>
                    <a:pt x="205" y="24"/>
                  </a:cubicBezTo>
                  <a:cubicBezTo>
                    <a:pt x="205" y="69"/>
                    <a:pt x="205" y="69"/>
                    <a:pt x="205" y="69"/>
                  </a:cubicBezTo>
                  <a:cubicBezTo>
                    <a:pt x="205" y="71"/>
                    <a:pt x="205" y="73"/>
                    <a:pt x="209" y="73"/>
                  </a:cubicBezTo>
                  <a:cubicBezTo>
                    <a:pt x="214" y="73"/>
                    <a:pt x="214" y="71"/>
                    <a:pt x="214" y="69"/>
                  </a:cubicBezTo>
                  <a:cubicBezTo>
                    <a:pt x="214" y="49"/>
                    <a:pt x="214" y="49"/>
                    <a:pt x="214" y="49"/>
                  </a:cubicBezTo>
                  <a:cubicBezTo>
                    <a:pt x="214" y="43"/>
                    <a:pt x="214" y="36"/>
                    <a:pt x="221" y="31"/>
                  </a:cubicBezTo>
                  <a:cubicBezTo>
                    <a:pt x="224" y="29"/>
                    <a:pt x="226" y="29"/>
                    <a:pt x="229" y="28"/>
                  </a:cubicBezTo>
                  <a:cubicBezTo>
                    <a:pt x="230" y="28"/>
                    <a:pt x="233" y="28"/>
                    <a:pt x="233" y="24"/>
                  </a:cubicBezTo>
                  <a:cubicBezTo>
                    <a:pt x="233" y="19"/>
                    <a:pt x="229" y="19"/>
                    <a:pt x="227" y="19"/>
                  </a:cubicBezTo>
                  <a:cubicBezTo>
                    <a:pt x="221" y="19"/>
                    <a:pt x="216" y="23"/>
                    <a:pt x="214" y="29"/>
                  </a:cubicBezTo>
                  <a:lnTo>
                    <a:pt x="214" y="24"/>
                  </a:lnTo>
                  <a:close/>
                  <a:moveTo>
                    <a:pt x="176" y="47"/>
                  </a:moveTo>
                  <a:cubicBezTo>
                    <a:pt x="180" y="47"/>
                    <a:pt x="181" y="46"/>
                    <a:pt x="183" y="46"/>
                  </a:cubicBezTo>
                  <a:cubicBezTo>
                    <a:pt x="183" y="52"/>
                    <a:pt x="183" y="57"/>
                    <a:pt x="180" y="61"/>
                  </a:cubicBezTo>
                  <a:cubicBezTo>
                    <a:pt x="179" y="63"/>
                    <a:pt x="175" y="66"/>
                    <a:pt x="169" y="66"/>
                  </a:cubicBezTo>
                  <a:cubicBezTo>
                    <a:pt x="164" y="66"/>
                    <a:pt x="159" y="63"/>
                    <a:pt x="159" y="58"/>
                  </a:cubicBezTo>
                  <a:cubicBezTo>
                    <a:pt x="159" y="52"/>
                    <a:pt x="164" y="51"/>
                    <a:pt x="166" y="50"/>
                  </a:cubicBezTo>
                  <a:cubicBezTo>
                    <a:pt x="167" y="50"/>
                    <a:pt x="169" y="49"/>
                    <a:pt x="171" y="49"/>
                  </a:cubicBezTo>
                  <a:lnTo>
                    <a:pt x="176" y="47"/>
                  </a:lnTo>
                  <a:close/>
                  <a:moveTo>
                    <a:pt x="192" y="39"/>
                  </a:moveTo>
                  <a:cubicBezTo>
                    <a:pt x="192" y="34"/>
                    <a:pt x="192" y="29"/>
                    <a:pt x="188" y="25"/>
                  </a:cubicBezTo>
                  <a:cubicBezTo>
                    <a:pt x="184" y="20"/>
                    <a:pt x="178" y="19"/>
                    <a:pt x="172" y="19"/>
                  </a:cubicBezTo>
                  <a:cubicBezTo>
                    <a:pt x="165" y="19"/>
                    <a:pt x="158" y="21"/>
                    <a:pt x="154" y="27"/>
                  </a:cubicBezTo>
                  <a:cubicBezTo>
                    <a:pt x="153" y="28"/>
                    <a:pt x="152" y="31"/>
                    <a:pt x="152" y="33"/>
                  </a:cubicBezTo>
                  <a:cubicBezTo>
                    <a:pt x="152" y="35"/>
                    <a:pt x="153" y="37"/>
                    <a:pt x="157" y="37"/>
                  </a:cubicBezTo>
                  <a:cubicBezTo>
                    <a:pt x="160" y="37"/>
                    <a:pt x="161" y="35"/>
                    <a:pt x="161" y="34"/>
                  </a:cubicBezTo>
                  <a:cubicBezTo>
                    <a:pt x="162" y="31"/>
                    <a:pt x="164" y="27"/>
                    <a:pt x="172" y="27"/>
                  </a:cubicBezTo>
                  <a:cubicBezTo>
                    <a:pt x="174" y="27"/>
                    <a:pt x="183" y="27"/>
                    <a:pt x="183" y="35"/>
                  </a:cubicBezTo>
                  <a:cubicBezTo>
                    <a:pt x="183" y="38"/>
                    <a:pt x="182" y="39"/>
                    <a:pt x="180" y="39"/>
                  </a:cubicBezTo>
                  <a:cubicBezTo>
                    <a:pt x="179" y="40"/>
                    <a:pt x="177" y="40"/>
                    <a:pt x="174" y="41"/>
                  </a:cubicBezTo>
                  <a:cubicBezTo>
                    <a:pt x="165" y="42"/>
                    <a:pt x="165" y="42"/>
                    <a:pt x="165" y="42"/>
                  </a:cubicBezTo>
                  <a:cubicBezTo>
                    <a:pt x="160" y="44"/>
                    <a:pt x="150" y="46"/>
                    <a:pt x="150" y="58"/>
                  </a:cubicBezTo>
                  <a:cubicBezTo>
                    <a:pt x="150" y="67"/>
                    <a:pt x="156" y="74"/>
                    <a:pt x="167" y="74"/>
                  </a:cubicBezTo>
                  <a:cubicBezTo>
                    <a:pt x="171" y="74"/>
                    <a:pt x="178" y="73"/>
                    <a:pt x="183" y="66"/>
                  </a:cubicBezTo>
                  <a:cubicBezTo>
                    <a:pt x="183" y="70"/>
                    <a:pt x="183" y="70"/>
                    <a:pt x="184" y="71"/>
                  </a:cubicBezTo>
                  <a:cubicBezTo>
                    <a:pt x="184" y="73"/>
                    <a:pt x="186" y="73"/>
                    <a:pt x="188" y="73"/>
                  </a:cubicBezTo>
                  <a:cubicBezTo>
                    <a:pt x="191" y="73"/>
                    <a:pt x="192" y="71"/>
                    <a:pt x="192" y="69"/>
                  </a:cubicBezTo>
                  <a:lnTo>
                    <a:pt x="192" y="39"/>
                  </a:lnTo>
                  <a:close/>
                  <a:moveTo>
                    <a:pt x="67" y="69"/>
                  </a:moveTo>
                  <a:cubicBezTo>
                    <a:pt x="67" y="70"/>
                    <a:pt x="67" y="73"/>
                    <a:pt x="71" y="73"/>
                  </a:cubicBezTo>
                  <a:cubicBezTo>
                    <a:pt x="74" y="73"/>
                    <a:pt x="75" y="72"/>
                    <a:pt x="76" y="71"/>
                  </a:cubicBezTo>
                  <a:cubicBezTo>
                    <a:pt x="76" y="70"/>
                    <a:pt x="76" y="70"/>
                    <a:pt x="76" y="69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0"/>
                    <a:pt x="76" y="36"/>
                    <a:pt x="79" y="33"/>
                  </a:cubicBezTo>
                  <a:cubicBezTo>
                    <a:pt x="81" y="29"/>
                    <a:pt x="85" y="27"/>
                    <a:pt x="89" y="27"/>
                  </a:cubicBezTo>
                  <a:cubicBezTo>
                    <a:pt x="97" y="27"/>
                    <a:pt x="98" y="34"/>
                    <a:pt x="98" y="36"/>
                  </a:cubicBezTo>
                  <a:cubicBezTo>
                    <a:pt x="98" y="37"/>
                    <a:pt x="98" y="38"/>
                    <a:pt x="98" y="43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70"/>
                    <a:pt x="99" y="72"/>
                    <a:pt x="101" y="73"/>
                  </a:cubicBezTo>
                  <a:cubicBezTo>
                    <a:pt x="101" y="73"/>
                    <a:pt x="102" y="73"/>
                    <a:pt x="103" y="73"/>
                  </a:cubicBezTo>
                  <a:cubicBezTo>
                    <a:pt x="104" y="73"/>
                    <a:pt x="105" y="73"/>
                    <a:pt x="106" y="73"/>
                  </a:cubicBezTo>
                  <a:cubicBezTo>
                    <a:pt x="108" y="72"/>
                    <a:pt x="108" y="70"/>
                    <a:pt x="108" y="69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8" y="39"/>
                    <a:pt x="108" y="36"/>
                    <a:pt x="110" y="33"/>
                  </a:cubicBezTo>
                  <a:cubicBezTo>
                    <a:pt x="112" y="30"/>
                    <a:pt x="115" y="27"/>
                    <a:pt x="120" y="27"/>
                  </a:cubicBezTo>
                  <a:cubicBezTo>
                    <a:pt x="130" y="27"/>
                    <a:pt x="130" y="35"/>
                    <a:pt x="130" y="38"/>
                  </a:cubicBezTo>
                  <a:cubicBezTo>
                    <a:pt x="130" y="40"/>
                    <a:pt x="130" y="43"/>
                    <a:pt x="130" y="46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0" y="70"/>
                    <a:pt x="130" y="72"/>
                    <a:pt x="132" y="73"/>
                  </a:cubicBezTo>
                  <a:cubicBezTo>
                    <a:pt x="133" y="73"/>
                    <a:pt x="134" y="73"/>
                    <a:pt x="135" y="73"/>
                  </a:cubicBezTo>
                  <a:cubicBezTo>
                    <a:pt x="139" y="73"/>
                    <a:pt x="140" y="70"/>
                    <a:pt x="140" y="69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33"/>
                    <a:pt x="139" y="29"/>
                    <a:pt x="136" y="24"/>
                  </a:cubicBezTo>
                  <a:cubicBezTo>
                    <a:pt x="132" y="20"/>
                    <a:pt x="127" y="19"/>
                    <a:pt x="122" y="19"/>
                  </a:cubicBezTo>
                  <a:cubicBezTo>
                    <a:pt x="114" y="19"/>
                    <a:pt x="109" y="22"/>
                    <a:pt x="105" y="27"/>
                  </a:cubicBezTo>
                  <a:cubicBezTo>
                    <a:pt x="105" y="26"/>
                    <a:pt x="103" y="23"/>
                    <a:pt x="100" y="21"/>
                  </a:cubicBezTo>
                  <a:cubicBezTo>
                    <a:pt x="97" y="19"/>
                    <a:pt x="94" y="19"/>
                    <a:pt x="91" y="19"/>
                  </a:cubicBezTo>
                  <a:cubicBezTo>
                    <a:pt x="84" y="19"/>
                    <a:pt x="80" y="21"/>
                    <a:pt x="76" y="26"/>
                  </a:cubicBezTo>
                  <a:cubicBezTo>
                    <a:pt x="76" y="23"/>
                    <a:pt x="76" y="21"/>
                    <a:pt x="74" y="20"/>
                  </a:cubicBezTo>
                  <a:cubicBezTo>
                    <a:pt x="72" y="19"/>
                    <a:pt x="70" y="19"/>
                    <a:pt x="69" y="20"/>
                  </a:cubicBezTo>
                  <a:cubicBezTo>
                    <a:pt x="67" y="21"/>
                    <a:pt x="67" y="22"/>
                    <a:pt x="67" y="24"/>
                  </a:cubicBezTo>
                  <a:lnTo>
                    <a:pt x="67" y="69"/>
                  </a:lnTo>
                  <a:close/>
                  <a:moveTo>
                    <a:pt x="26" y="29"/>
                  </a:moveTo>
                  <a:cubicBezTo>
                    <a:pt x="22" y="28"/>
                    <a:pt x="18" y="27"/>
                    <a:pt x="16" y="25"/>
                  </a:cubicBezTo>
                  <a:cubicBezTo>
                    <a:pt x="16" y="25"/>
                    <a:pt x="14" y="23"/>
                    <a:pt x="14" y="19"/>
                  </a:cubicBezTo>
                  <a:cubicBezTo>
                    <a:pt x="14" y="15"/>
                    <a:pt x="15" y="12"/>
                    <a:pt x="18" y="10"/>
                  </a:cubicBezTo>
                  <a:cubicBezTo>
                    <a:pt x="20" y="9"/>
                    <a:pt x="24" y="8"/>
                    <a:pt x="28" y="8"/>
                  </a:cubicBezTo>
                  <a:cubicBezTo>
                    <a:pt x="39" y="8"/>
                    <a:pt x="42" y="14"/>
                    <a:pt x="43" y="17"/>
                  </a:cubicBezTo>
                  <a:cubicBezTo>
                    <a:pt x="44" y="18"/>
                    <a:pt x="45" y="20"/>
                    <a:pt x="45" y="20"/>
                  </a:cubicBezTo>
                  <a:cubicBezTo>
                    <a:pt x="46" y="22"/>
                    <a:pt x="47" y="22"/>
                    <a:pt x="48" y="22"/>
                  </a:cubicBezTo>
                  <a:cubicBezTo>
                    <a:pt x="51" y="22"/>
                    <a:pt x="53" y="20"/>
                    <a:pt x="53" y="17"/>
                  </a:cubicBezTo>
                  <a:cubicBezTo>
                    <a:pt x="53" y="15"/>
                    <a:pt x="51" y="9"/>
                    <a:pt x="47" y="5"/>
                  </a:cubicBezTo>
                  <a:cubicBezTo>
                    <a:pt x="41" y="0"/>
                    <a:pt x="33" y="0"/>
                    <a:pt x="28" y="0"/>
                  </a:cubicBezTo>
                  <a:cubicBezTo>
                    <a:pt x="12" y="0"/>
                    <a:pt x="4" y="8"/>
                    <a:pt x="4" y="20"/>
                  </a:cubicBezTo>
                  <a:cubicBezTo>
                    <a:pt x="4" y="31"/>
                    <a:pt x="11" y="34"/>
                    <a:pt x="13" y="35"/>
                  </a:cubicBezTo>
                  <a:cubicBezTo>
                    <a:pt x="15" y="36"/>
                    <a:pt x="18" y="37"/>
                    <a:pt x="21" y="38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34" y="42"/>
                    <a:pt x="38" y="43"/>
                    <a:pt x="41" y="46"/>
                  </a:cubicBezTo>
                  <a:cubicBezTo>
                    <a:pt x="43" y="47"/>
                    <a:pt x="45" y="50"/>
                    <a:pt x="45" y="54"/>
                  </a:cubicBezTo>
                  <a:cubicBezTo>
                    <a:pt x="45" y="57"/>
                    <a:pt x="43" y="60"/>
                    <a:pt x="41" y="62"/>
                  </a:cubicBezTo>
                  <a:cubicBezTo>
                    <a:pt x="37" y="65"/>
                    <a:pt x="31" y="65"/>
                    <a:pt x="29" y="65"/>
                  </a:cubicBezTo>
                  <a:cubicBezTo>
                    <a:pt x="26" y="65"/>
                    <a:pt x="21" y="65"/>
                    <a:pt x="16" y="62"/>
                  </a:cubicBezTo>
                  <a:cubicBezTo>
                    <a:pt x="12" y="59"/>
                    <a:pt x="11" y="55"/>
                    <a:pt x="10" y="52"/>
                  </a:cubicBezTo>
                  <a:cubicBezTo>
                    <a:pt x="10" y="50"/>
                    <a:pt x="9" y="49"/>
                    <a:pt x="6" y="49"/>
                  </a:cubicBezTo>
                  <a:cubicBezTo>
                    <a:pt x="4" y="49"/>
                    <a:pt x="0" y="50"/>
                    <a:pt x="0" y="54"/>
                  </a:cubicBezTo>
                  <a:cubicBezTo>
                    <a:pt x="0" y="55"/>
                    <a:pt x="2" y="63"/>
                    <a:pt x="9" y="68"/>
                  </a:cubicBezTo>
                  <a:cubicBezTo>
                    <a:pt x="14" y="72"/>
                    <a:pt x="21" y="74"/>
                    <a:pt x="28" y="74"/>
                  </a:cubicBezTo>
                  <a:cubicBezTo>
                    <a:pt x="40" y="74"/>
                    <a:pt x="55" y="69"/>
                    <a:pt x="55" y="53"/>
                  </a:cubicBezTo>
                  <a:cubicBezTo>
                    <a:pt x="55" y="37"/>
                    <a:pt x="43" y="34"/>
                    <a:pt x="35" y="32"/>
                  </a:cubicBezTo>
                  <a:lnTo>
                    <a:pt x="26" y="2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A2726D5-A080-4CA7-9639-8742730B8B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27463" y="-796925"/>
              <a:ext cx="1416050" cy="331787"/>
            </a:xfrm>
            <a:custGeom>
              <a:avLst/>
              <a:gdLst>
                <a:gd name="T0" fmla="*/ 425 w 445"/>
                <a:gd name="T1" fmla="*/ 4 h 102"/>
                <a:gd name="T2" fmla="*/ 416 w 445"/>
                <a:gd name="T3" fmla="*/ 7 h 102"/>
                <a:gd name="T4" fmla="*/ 419 w 445"/>
                <a:gd name="T5" fmla="*/ 7 h 102"/>
                <a:gd name="T6" fmla="*/ 436 w 445"/>
                <a:gd name="T7" fmla="*/ 19 h 102"/>
                <a:gd name="T8" fmla="*/ 427 w 445"/>
                <a:gd name="T9" fmla="*/ 23 h 102"/>
                <a:gd name="T10" fmla="*/ 430 w 445"/>
                <a:gd name="T11" fmla="*/ 8 h 102"/>
                <a:gd name="T12" fmla="*/ 437 w 445"/>
                <a:gd name="T13" fmla="*/ 23 h 102"/>
                <a:gd name="T14" fmla="*/ 442 w 445"/>
                <a:gd name="T15" fmla="*/ 11 h 102"/>
                <a:gd name="T16" fmla="*/ 445 w 445"/>
                <a:gd name="T17" fmla="*/ 4 h 102"/>
                <a:gd name="T18" fmla="*/ 366 w 445"/>
                <a:gd name="T19" fmla="*/ 86 h 102"/>
                <a:gd name="T20" fmla="*/ 388 w 445"/>
                <a:gd name="T21" fmla="*/ 65 h 102"/>
                <a:gd name="T22" fmla="*/ 409 w 445"/>
                <a:gd name="T23" fmla="*/ 33 h 102"/>
                <a:gd name="T24" fmla="*/ 360 w 445"/>
                <a:gd name="T25" fmla="*/ 51 h 102"/>
                <a:gd name="T26" fmla="*/ 392 w 445"/>
                <a:gd name="T27" fmla="*/ 49 h 102"/>
                <a:gd name="T28" fmla="*/ 342 w 445"/>
                <a:gd name="T29" fmla="*/ 70 h 102"/>
                <a:gd name="T30" fmla="*/ 377 w 445"/>
                <a:gd name="T31" fmla="*/ 96 h 102"/>
                <a:gd name="T32" fmla="*/ 403 w 445"/>
                <a:gd name="T33" fmla="*/ 86 h 102"/>
                <a:gd name="T34" fmla="*/ 332 w 445"/>
                <a:gd name="T35" fmla="*/ 31 h 102"/>
                <a:gd name="T36" fmla="*/ 293 w 445"/>
                <a:gd name="T37" fmla="*/ 28 h 102"/>
                <a:gd name="T38" fmla="*/ 276 w 445"/>
                <a:gd name="T39" fmla="*/ 40 h 102"/>
                <a:gd name="T40" fmla="*/ 270 w 445"/>
                <a:gd name="T41" fmla="*/ 101 h 102"/>
                <a:gd name="T42" fmla="*/ 290 w 445"/>
                <a:gd name="T43" fmla="*/ 60 h 102"/>
                <a:gd name="T44" fmla="*/ 315 w 445"/>
                <a:gd name="T45" fmla="*/ 50 h 102"/>
                <a:gd name="T46" fmla="*/ 306 w 445"/>
                <a:gd name="T47" fmla="*/ 98 h 102"/>
                <a:gd name="T48" fmla="*/ 326 w 445"/>
                <a:gd name="T49" fmla="*/ 88 h 102"/>
                <a:gd name="T50" fmla="*/ 271 w 445"/>
                <a:gd name="T51" fmla="*/ 10 h 102"/>
                <a:gd name="T52" fmla="*/ 258 w 445"/>
                <a:gd name="T53" fmla="*/ 21 h 102"/>
                <a:gd name="T54" fmla="*/ 237 w 445"/>
                <a:gd name="T55" fmla="*/ 101 h 102"/>
                <a:gd name="T56" fmla="*/ 263 w 445"/>
                <a:gd name="T57" fmla="*/ 40 h 102"/>
                <a:gd name="T58" fmla="*/ 248 w 445"/>
                <a:gd name="T59" fmla="*/ 30 h 102"/>
                <a:gd name="T60" fmla="*/ 198 w 445"/>
                <a:gd name="T61" fmla="*/ 40 h 102"/>
                <a:gd name="T62" fmla="*/ 177 w 445"/>
                <a:gd name="T63" fmla="*/ 44 h 102"/>
                <a:gd name="T64" fmla="*/ 207 w 445"/>
                <a:gd name="T65" fmla="*/ 89 h 102"/>
                <a:gd name="T66" fmla="*/ 230 w 445"/>
                <a:gd name="T67" fmla="*/ 28 h 102"/>
                <a:gd name="T68" fmla="*/ 197 w 445"/>
                <a:gd name="T69" fmla="*/ 78 h 102"/>
                <a:gd name="T70" fmla="*/ 141 w 445"/>
                <a:gd name="T71" fmla="*/ 77 h 102"/>
                <a:gd name="T72" fmla="*/ 114 w 445"/>
                <a:gd name="T73" fmla="*/ 78 h 102"/>
                <a:gd name="T74" fmla="*/ 141 w 445"/>
                <a:gd name="T75" fmla="*/ 77 h 102"/>
                <a:gd name="T76" fmla="*/ 144 w 445"/>
                <a:gd name="T77" fmla="*/ 27 h 102"/>
                <a:gd name="T78" fmla="*/ 124 w 445"/>
                <a:gd name="T79" fmla="*/ 47 h 102"/>
                <a:gd name="T80" fmla="*/ 136 w 445"/>
                <a:gd name="T81" fmla="*/ 54 h 102"/>
                <a:gd name="T82" fmla="*/ 94 w 445"/>
                <a:gd name="T83" fmla="*/ 79 h 102"/>
                <a:gd name="T84" fmla="*/ 137 w 445"/>
                <a:gd name="T85" fmla="*/ 93 h 102"/>
                <a:gd name="T86" fmla="*/ 167 w 445"/>
                <a:gd name="T87" fmla="*/ 56 h 102"/>
                <a:gd name="T88" fmla="*/ 26 w 445"/>
                <a:gd name="T89" fmla="*/ 6 h 102"/>
                <a:gd name="T90" fmla="*/ 3 w 445"/>
                <a:gd name="T91" fmla="*/ 98 h 102"/>
                <a:gd name="T92" fmla="*/ 34 w 445"/>
                <a:gd name="T93" fmla="*/ 46 h 102"/>
                <a:gd name="T94" fmla="*/ 64 w 445"/>
                <a:gd name="T95" fmla="*/ 101 h 102"/>
                <a:gd name="T96" fmla="*/ 99 w 445"/>
                <a:gd name="T97" fmla="*/ 2 h 102"/>
                <a:gd name="T98" fmla="*/ 81 w 445"/>
                <a:gd name="T99" fmla="*/ 14 h 102"/>
                <a:gd name="T100" fmla="*/ 67 w 445"/>
                <a:gd name="T101" fmla="*/ 6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102">
                  <a:moveTo>
                    <a:pt x="419" y="7"/>
                  </a:moveTo>
                  <a:cubicBezTo>
                    <a:pt x="425" y="7"/>
                    <a:pt x="425" y="7"/>
                    <a:pt x="425" y="7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10" y="4"/>
                    <a:pt x="410" y="4"/>
                    <a:pt x="410" y="4"/>
                  </a:cubicBezTo>
                  <a:cubicBezTo>
                    <a:pt x="410" y="7"/>
                    <a:pt x="410" y="7"/>
                    <a:pt x="410" y="7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6" y="23"/>
                    <a:pt x="416" y="23"/>
                    <a:pt x="416" y="23"/>
                  </a:cubicBezTo>
                  <a:cubicBezTo>
                    <a:pt x="419" y="23"/>
                    <a:pt x="419" y="23"/>
                    <a:pt x="419" y="23"/>
                  </a:cubicBezTo>
                  <a:lnTo>
                    <a:pt x="419" y="7"/>
                  </a:lnTo>
                  <a:close/>
                  <a:moveTo>
                    <a:pt x="445" y="4"/>
                  </a:moveTo>
                  <a:cubicBezTo>
                    <a:pt x="440" y="4"/>
                    <a:pt x="440" y="4"/>
                    <a:pt x="440" y="4"/>
                  </a:cubicBezTo>
                  <a:cubicBezTo>
                    <a:pt x="436" y="19"/>
                    <a:pt x="436" y="19"/>
                    <a:pt x="436" y="19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7" y="23"/>
                    <a:pt x="427" y="23"/>
                    <a:pt x="427" y="23"/>
                  </a:cubicBezTo>
                  <a:cubicBezTo>
                    <a:pt x="430" y="23"/>
                    <a:pt x="430" y="23"/>
                    <a:pt x="430" y="23"/>
                  </a:cubicBezTo>
                  <a:cubicBezTo>
                    <a:pt x="430" y="11"/>
                    <a:pt x="430" y="11"/>
                    <a:pt x="430" y="11"/>
                  </a:cubicBezTo>
                  <a:cubicBezTo>
                    <a:pt x="430" y="10"/>
                    <a:pt x="430" y="9"/>
                    <a:pt x="430" y="8"/>
                  </a:cubicBezTo>
                  <a:cubicBezTo>
                    <a:pt x="430" y="10"/>
                    <a:pt x="430" y="10"/>
                    <a:pt x="431" y="11"/>
                  </a:cubicBezTo>
                  <a:cubicBezTo>
                    <a:pt x="434" y="23"/>
                    <a:pt x="434" y="23"/>
                    <a:pt x="434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41" y="11"/>
                    <a:pt x="441" y="11"/>
                    <a:pt x="441" y="11"/>
                  </a:cubicBezTo>
                  <a:cubicBezTo>
                    <a:pt x="442" y="9"/>
                    <a:pt x="442" y="9"/>
                    <a:pt x="442" y="8"/>
                  </a:cubicBezTo>
                  <a:cubicBezTo>
                    <a:pt x="442" y="8"/>
                    <a:pt x="442" y="10"/>
                    <a:pt x="442" y="11"/>
                  </a:cubicBezTo>
                  <a:cubicBezTo>
                    <a:pt x="442" y="23"/>
                    <a:pt x="442" y="23"/>
                    <a:pt x="442" y="23"/>
                  </a:cubicBezTo>
                  <a:cubicBezTo>
                    <a:pt x="445" y="23"/>
                    <a:pt x="445" y="23"/>
                    <a:pt x="445" y="23"/>
                  </a:cubicBezTo>
                  <a:lnTo>
                    <a:pt x="445" y="4"/>
                  </a:lnTo>
                  <a:close/>
                  <a:moveTo>
                    <a:pt x="385" y="77"/>
                  </a:moveTo>
                  <a:cubicBezTo>
                    <a:pt x="384" y="78"/>
                    <a:pt x="381" y="81"/>
                    <a:pt x="375" y="84"/>
                  </a:cubicBezTo>
                  <a:cubicBezTo>
                    <a:pt x="371" y="86"/>
                    <a:pt x="368" y="86"/>
                    <a:pt x="366" y="86"/>
                  </a:cubicBezTo>
                  <a:cubicBezTo>
                    <a:pt x="361" y="86"/>
                    <a:pt x="358" y="83"/>
                    <a:pt x="359" y="78"/>
                  </a:cubicBezTo>
                  <a:cubicBezTo>
                    <a:pt x="361" y="71"/>
                    <a:pt x="368" y="70"/>
                    <a:pt x="374" y="69"/>
                  </a:cubicBezTo>
                  <a:cubicBezTo>
                    <a:pt x="384" y="67"/>
                    <a:pt x="385" y="66"/>
                    <a:pt x="388" y="65"/>
                  </a:cubicBezTo>
                  <a:lnTo>
                    <a:pt x="385" y="77"/>
                  </a:lnTo>
                  <a:close/>
                  <a:moveTo>
                    <a:pt x="411" y="56"/>
                  </a:moveTo>
                  <a:cubicBezTo>
                    <a:pt x="413" y="49"/>
                    <a:pt x="415" y="40"/>
                    <a:pt x="409" y="33"/>
                  </a:cubicBezTo>
                  <a:cubicBezTo>
                    <a:pt x="406" y="30"/>
                    <a:pt x="401" y="27"/>
                    <a:pt x="388" y="27"/>
                  </a:cubicBezTo>
                  <a:cubicBezTo>
                    <a:pt x="365" y="27"/>
                    <a:pt x="355" y="36"/>
                    <a:pt x="354" y="43"/>
                  </a:cubicBezTo>
                  <a:cubicBezTo>
                    <a:pt x="352" y="48"/>
                    <a:pt x="356" y="51"/>
                    <a:pt x="360" y="51"/>
                  </a:cubicBezTo>
                  <a:cubicBezTo>
                    <a:pt x="364" y="51"/>
                    <a:pt x="368" y="48"/>
                    <a:pt x="369" y="47"/>
                  </a:cubicBezTo>
                  <a:cubicBezTo>
                    <a:pt x="372" y="45"/>
                    <a:pt x="374" y="42"/>
                    <a:pt x="382" y="42"/>
                  </a:cubicBezTo>
                  <a:cubicBezTo>
                    <a:pt x="385" y="42"/>
                    <a:pt x="394" y="42"/>
                    <a:pt x="392" y="49"/>
                  </a:cubicBezTo>
                  <a:cubicBezTo>
                    <a:pt x="391" y="52"/>
                    <a:pt x="388" y="53"/>
                    <a:pt x="381" y="54"/>
                  </a:cubicBezTo>
                  <a:cubicBezTo>
                    <a:pt x="364" y="57"/>
                    <a:pt x="358" y="58"/>
                    <a:pt x="352" y="62"/>
                  </a:cubicBezTo>
                  <a:cubicBezTo>
                    <a:pt x="349" y="63"/>
                    <a:pt x="345" y="65"/>
                    <a:pt x="342" y="70"/>
                  </a:cubicBezTo>
                  <a:cubicBezTo>
                    <a:pt x="341" y="72"/>
                    <a:pt x="339" y="75"/>
                    <a:pt x="338" y="79"/>
                  </a:cubicBezTo>
                  <a:cubicBezTo>
                    <a:pt x="335" y="93"/>
                    <a:pt x="342" y="102"/>
                    <a:pt x="357" y="102"/>
                  </a:cubicBezTo>
                  <a:cubicBezTo>
                    <a:pt x="363" y="102"/>
                    <a:pt x="370" y="100"/>
                    <a:pt x="377" y="96"/>
                  </a:cubicBezTo>
                  <a:cubicBezTo>
                    <a:pt x="379" y="95"/>
                    <a:pt x="380" y="94"/>
                    <a:pt x="382" y="93"/>
                  </a:cubicBezTo>
                  <a:cubicBezTo>
                    <a:pt x="382" y="96"/>
                    <a:pt x="382" y="101"/>
                    <a:pt x="389" y="101"/>
                  </a:cubicBezTo>
                  <a:cubicBezTo>
                    <a:pt x="399" y="101"/>
                    <a:pt x="401" y="91"/>
                    <a:pt x="403" y="86"/>
                  </a:cubicBezTo>
                  <a:lnTo>
                    <a:pt x="411" y="56"/>
                  </a:lnTo>
                  <a:close/>
                  <a:moveTo>
                    <a:pt x="336" y="53"/>
                  </a:moveTo>
                  <a:cubicBezTo>
                    <a:pt x="338" y="47"/>
                    <a:pt x="339" y="38"/>
                    <a:pt x="332" y="31"/>
                  </a:cubicBezTo>
                  <a:cubicBezTo>
                    <a:pt x="329" y="29"/>
                    <a:pt x="325" y="27"/>
                    <a:pt x="319" y="27"/>
                  </a:cubicBezTo>
                  <a:cubicBezTo>
                    <a:pt x="307" y="27"/>
                    <a:pt x="300" y="34"/>
                    <a:pt x="297" y="37"/>
                  </a:cubicBezTo>
                  <a:cubicBezTo>
                    <a:pt x="297" y="34"/>
                    <a:pt x="297" y="30"/>
                    <a:pt x="293" y="28"/>
                  </a:cubicBezTo>
                  <a:cubicBezTo>
                    <a:pt x="291" y="28"/>
                    <a:pt x="290" y="28"/>
                    <a:pt x="289" y="28"/>
                  </a:cubicBezTo>
                  <a:cubicBezTo>
                    <a:pt x="286" y="28"/>
                    <a:pt x="283" y="29"/>
                    <a:pt x="282" y="30"/>
                  </a:cubicBezTo>
                  <a:cubicBezTo>
                    <a:pt x="278" y="33"/>
                    <a:pt x="277" y="36"/>
                    <a:pt x="276" y="40"/>
                  </a:cubicBezTo>
                  <a:cubicBezTo>
                    <a:pt x="263" y="89"/>
                    <a:pt x="263" y="89"/>
                    <a:pt x="263" y="89"/>
                  </a:cubicBezTo>
                  <a:cubicBezTo>
                    <a:pt x="262" y="92"/>
                    <a:pt x="260" y="98"/>
                    <a:pt x="266" y="100"/>
                  </a:cubicBezTo>
                  <a:cubicBezTo>
                    <a:pt x="267" y="101"/>
                    <a:pt x="268" y="101"/>
                    <a:pt x="270" y="101"/>
                  </a:cubicBezTo>
                  <a:cubicBezTo>
                    <a:pt x="272" y="101"/>
                    <a:pt x="275" y="100"/>
                    <a:pt x="278" y="98"/>
                  </a:cubicBezTo>
                  <a:cubicBezTo>
                    <a:pt x="281" y="95"/>
                    <a:pt x="282" y="92"/>
                    <a:pt x="283" y="89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56"/>
                    <a:pt x="293" y="50"/>
                    <a:pt x="299" y="46"/>
                  </a:cubicBezTo>
                  <a:cubicBezTo>
                    <a:pt x="302" y="45"/>
                    <a:pt x="304" y="44"/>
                    <a:pt x="307" y="44"/>
                  </a:cubicBezTo>
                  <a:cubicBezTo>
                    <a:pt x="311" y="44"/>
                    <a:pt x="314" y="46"/>
                    <a:pt x="315" y="50"/>
                  </a:cubicBezTo>
                  <a:cubicBezTo>
                    <a:pt x="316" y="52"/>
                    <a:pt x="315" y="55"/>
                    <a:pt x="314" y="5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91"/>
                    <a:pt x="304" y="95"/>
                    <a:pt x="306" y="98"/>
                  </a:cubicBezTo>
                  <a:cubicBezTo>
                    <a:pt x="307" y="99"/>
                    <a:pt x="309" y="101"/>
                    <a:pt x="313" y="101"/>
                  </a:cubicBezTo>
                  <a:cubicBezTo>
                    <a:pt x="317" y="101"/>
                    <a:pt x="320" y="99"/>
                    <a:pt x="322" y="97"/>
                  </a:cubicBezTo>
                  <a:cubicBezTo>
                    <a:pt x="325" y="95"/>
                    <a:pt x="326" y="91"/>
                    <a:pt x="326" y="88"/>
                  </a:cubicBezTo>
                  <a:lnTo>
                    <a:pt x="336" y="53"/>
                  </a:lnTo>
                  <a:close/>
                  <a:moveTo>
                    <a:pt x="258" y="21"/>
                  </a:moveTo>
                  <a:cubicBezTo>
                    <a:pt x="264" y="21"/>
                    <a:pt x="269" y="16"/>
                    <a:pt x="271" y="10"/>
                  </a:cubicBezTo>
                  <a:cubicBezTo>
                    <a:pt x="273" y="5"/>
                    <a:pt x="269" y="0"/>
                    <a:pt x="264" y="0"/>
                  </a:cubicBezTo>
                  <a:cubicBezTo>
                    <a:pt x="258" y="0"/>
                    <a:pt x="252" y="5"/>
                    <a:pt x="251" y="10"/>
                  </a:cubicBezTo>
                  <a:cubicBezTo>
                    <a:pt x="250" y="16"/>
                    <a:pt x="253" y="21"/>
                    <a:pt x="258" y="21"/>
                  </a:cubicBezTo>
                  <a:moveTo>
                    <a:pt x="230" y="88"/>
                  </a:moveTo>
                  <a:cubicBezTo>
                    <a:pt x="229" y="92"/>
                    <a:pt x="228" y="98"/>
                    <a:pt x="233" y="100"/>
                  </a:cubicBezTo>
                  <a:cubicBezTo>
                    <a:pt x="234" y="100"/>
                    <a:pt x="235" y="101"/>
                    <a:pt x="237" y="101"/>
                  </a:cubicBezTo>
                  <a:cubicBezTo>
                    <a:pt x="240" y="101"/>
                    <a:pt x="243" y="100"/>
                    <a:pt x="246" y="97"/>
                  </a:cubicBezTo>
                  <a:cubicBezTo>
                    <a:pt x="248" y="94"/>
                    <a:pt x="249" y="91"/>
                    <a:pt x="250" y="88"/>
                  </a:cubicBezTo>
                  <a:cubicBezTo>
                    <a:pt x="263" y="40"/>
                    <a:pt x="263" y="40"/>
                    <a:pt x="263" y="40"/>
                  </a:cubicBezTo>
                  <a:cubicBezTo>
                    <a:pt x="264" y="36"/>
                    <a:pt x="265" y="31"/>
                    <a:pt x="260" y="29"/>
                  </a:cubicBezTo>
                  <a:cubicBezTo>
                    <a:pt x="259" y="28"/>
                    <a:pt x="258" y="28"/>
                    <a:pt x="256" y="28"/>
                  </a:cubicBezTo>
                  <a:cubicBezTo>
                    <a:pt x="253" y="28"/>
                    <a:pt x="250" y="29"/>
                    <a:pt x="248" y="30"/>
                  </a:cubicBezTo>
                  <a:cubicBezTo>
                    <a:pt x="246" y="32"/>
                    <a:pt x="245" y="34"/>
                    <a:pt x="243" y="40"/>
                  </a:cubicBezTo>
                  <a:lnTo>
                    <a:pt x="230" y="88"/>
                  </a:lnTo>
                  <a:close/>
                  <a:moveTo>
                    <a:pt x="198" y="40"/>
                  </a:moveTo>
                  <a:cubicBezTo>
                    <a:pt x="198" y="35"/>
                    <a:pt x="198" y="28"/>
                    <a:pt x="190" y="28"/>
                  </a:cubicBezTo>
                  <a:cubicBezTo>
                    <a:pt x="186" y="28"/>
                    <a:pt x="179" y="31"/>
                    <a:pt x="177" y="38"/>
                  </a:cubicBezTo>
                  <a:cubicBezTo>
                    <a:pt x="177" y="40"/>
                    <a:pt x="177" y="42"/>
                    <a:pt x="177" y="44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1" y="98"/>
                    <a:pt x="181" y="101"/>
                    <a:pt x="190" y="101"/>
                  </a:cubicBezTo>
                  <a:cubicBezTo>
                    <a:pt x="200" y="101"/>
                    <a:pt x="202" y="98"/>
                    <a:pt x="207" y="89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36" y="41"/>
                    <a:pt x="237" y="39"/>
                    <a:pt x="238" y="37"/>
                  </a:cubicBezTo>
                  <a:cubicBezTo>
                    <a:pt x="239" y="31"/>
                    <a:pt x="235" y="28"/>
                    <a:pt x="230" y="28"/>
                  </a:cubicBezTo>
                  <a:cubicBezTo>
                    <a:pt x="223" y="28"/>
                    <a:pt x="220" y="34"/>
                    <a:pt x="217" y="38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199" y="72"/>
                    <a:pt x="198" y="73"/>
                    <a:pt x="197" y="78"/>
                  </a:cubicBezTo>
                  <a:cubicBezTo>
                    <a:pt x="197" y="75"/>
                    <a:pt x="197" y="72"/>
                    <a:pt x="197" y="68"/>
                  </a:cubicBezTo>
                  <a:lnTo>
                    <a:pt x="198" y="40"/>
                  </a:lnTo>
                  <a:close/>
                  <a:moveTo>
                    <a:pt x="141" y="77"/>
                  </a:moveTo>
                  <a:cubicBezTo>
                    <a:pt x="139" y="78"/>
                    <a:pt x="137" y="81"/>
                    <a:pt x="131" y="84"/>
                  </a:cubicBezTo>
                  <a:cubicBezTo>
                    <a:pt x="127" y="86"/>
                    <a:pt x="124" y="86"/>
                    <a:pt x="122" y="86"/>
                  </a:cubicBezTo>
                  <a:cubicBezTo>
                    <a:pt x="116" y="86"/>
                    <a:pt x="113" y="83"/>
                    <a:pt x="114" y="78"/>
                  </a:cubicBezTo>
                  <a:cubicBezTo>
                    <a:pt x="116" y="71"/>
                    <a:pt x="124" y="70"/>
                    <a:pt x="130" y="69"/>
                  </a:cubicBezTo>
                  <a:cubicBezTo>
                    <a:pt x="140" y="67"/>
                    <a:pt x="141" y="66"/>
                    <a:pt x="144" y="65"/>
                  </a:cubicBezTo>
                  <a:lnTo>
                    <a:pt x="141" y="77"/>
                  </a:lnTo>
                  <a:close/>
                  <a:moveTo>
                    <a:pt x="167" y="56"/>
                  </a:moveTo>
                  <a:cubicBezTo>
                    <a:pt x="168" y="49"/>
                    <a:pt x="171" y="40"/>
                    <a:pt x="165" y="33"/>
                  </a:cubicBezTo>
                  <a:cubicBezTo>
                    <a:pt x="162" y="30"/>
                    <a:pt x="156" y="27"/>
                    <a:pt x="144" y="27"/>
                  </a:cubicBezTo>
                  <a:cubicBezTo>
                    <a:pt x="121" y="27"/>
                    <a:pt x="111" y="36"/>
                    <a:pt x="109" y="43"/>
                  </a:cubicBezTo>
                  <a:cubicBezTo>
                    <a:pt x="108" y="48"/>
                    <a:pt x="112" y="51"/>
                    <a:pt x="116" y="51"/>
                  </a:cubicBezTo>
                  <a:cubicBezTo>
                    <a:pt x="120" y="51"/>
                    <a:pt x="123" y="48"/>
                    <a:pt x="124" y="47"/>
                  </a:cubicBezTo>
                  <a:cubicBezTo>
                    <a:pt x="127" y="45"/>
                    <a:pt x="130" y="42"/>
                    <a:pt x="138" y="42"/>
                  </a:cubicBezTo>
                  <a:cubicBezTo>
                    <a:pt x="140" y="42"/>
                    <a:pt x="149" y="42"/>
                    <a:pt x="148" y="49"/>
                  </a:cubicBezTo>
                  <a:cubicBezTo>
                    <a:pt x="147" y="52"/>
                    <a:pt x="143" y="53"/>
                    <a:pt x="136" y="54"/>
                  </a:cubicBezTo>
                  <a:cubicBezTo>
                    <a:pt x="120" y="57"/>
                    <a:pt x="114" y="58"/>
                    <a:pt x="107" y="62"/>
                  </a:cubicBezTo>
                  <a:cubicBezTo>
                    <a:pt x="105" y="63"/>
                    <a:pt x="101" y="65"/>
                    <a:pt x="98" y="70"/>
                  </a:cubicBezTo>
                  <a:cubicBezTo>
                    <a:pt x="96" y="72"/>
                    <a:pt x="95" y="75"/>
                    <a:pt x="94" y="79"/>
                  </a:cubicBezTo>
                  <a:cubicBezTo>
                    <a:pt x="90" y="93"/>
                    <a:pt x="97" y="102"/>
                    <a:pt x="113" y="102"/>
                  </a:cubicBezTo>
                  <a:cubicBezTo>
                    <a:pt x="119" y="102"/>
                    <a:pt x="126" y="100"/>
                    <a:pt x="132" y="96"/>
                  </a:cubicBezTo>
                  <a:cubicBezTo>
                    <a:pt x="134" y="95"/>
                    <a:pt x="135" y="94"/>
                    <a:pt x="137" y="93"/>
                  </a:cubicBezTo>
                  <a:cubicBezTo>
                    <a:pt x="138" y="96"/>
                    <a:pt x="138" y="101"/>
                    <a:pt x="145" y="101"/>
                  </a:cubicBezTo>
                  <a:cubicBezTo>
                    <a:pt x="154" y="101"/>
                    <a:pt x="157" y="91"/>
                    <a:pt x="159" y="86"/>
                  </a:cubicBezTo>
                  <a:lnTo>
                    <a:pt x="167" y="56"/>
                  </a:lnTo>
                  <a:close/>
                  <a:moveTo>
                    <a:pt x="49" y="9"/>
                  </a:moveTo>
                  <a:cubicBezTo>
                    <a:pt x="48" y="4"/>
                    <a:pt x="46" y="1"/>
                    <a:pt x="38" y="1"/>
                  </a:cubicBezTo>
                  <a:cubicBezTo>
                    <a:pt x="34" y="1"/>
                    <a:pt x="29" y="3"/>
                    <a:pt x="26" y="6"/>
                  </a:cubicBezTo>
                  <a:cubicBezTo>
                    <a:pt x="23" y="9"/>
                    <a:pt x="23" y="12"/>
                    <a:pt x="22" y="1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91"/>
                    <a:pt x="0" y="95"/>
                    <a:pt x="3" y="98"/>
                  </a:cubicBezTo>
                  <a:cubicBezTo>
                    <a:pt x="3" y="99"/>
                    <a:pt x="5" y="101"/>
                    <a:pt x="9" y="101"/>
                  </a:cubicBezTo>
                  <a:cubicBezTo>
                    <a:pt x="19" y="101"/>
                    <a:pt x="22" y="91"/>
                    <a:pt x="23" y="8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1"/>
                    <a:pt x="35" y="40"/>
                    <a:pt x="36" y="36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6" y="97"/>
                    <a:pt x="57" y="101"/>
                    <a:pt x="64" y="101"/>
                  </a:cubicBezTo>
                  <a:cubicBezTo>
                    <a:pt x="77" y="101"/>
                    <a:pt x="80" y="93"/>
                    <a:pt x="81" y="87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0"/>
                    <a:pt x="103" y="5"/>
                    <a:pt x="99" y="2"/>
                  </a:cubicBezTo>
                  <a:cubicBezTo>
                    <a:pt x="98" y="2"/>
                    <a:pt x="97" y="1"/>
                    <a:pt x="94" y="1"/>
                  </a:cubicBezTo>
                  <a:cubicBezTo>
                    <a:pt x="91" y="1"/>
                    <a:pt x="88" y="3"/>
                    <a:pt x="86" y="5"/>
                  </a:cubicBezTo>
                  <a:cubicBezTo>
                    <a:pt x="83" y="7"/>
                    <a:pt x="81" y="11"/>
                    <a:pt x="81" y="14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5"/>
                    <a:pt x="69" y="57"/>
                    <a:pt x="69" y="59"/>
                  </a:cubicBezTo>
                  <a:cubicBezTo>
                    <a:pt x="68" y="61"/>
                    <a:pt x="68" y="63"/>
                    <a:pt x="67" y="65"/>
                  </a:cubicBezTo>
                  <a:lnTo>
                    <a:pt x="49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D44FDAC-07C9-4888-8618-7FDEFF1ADA78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8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: övre hörn, ett rundat och ett klippt 8">
            <a:extLst>
              <a:ext uri="{FF2B5EF4-FFF2-40B4-BE49-F238E27FC236}">
                <a16:creationId xmlns:a16="http://schemas.microsoft.com/office/drawing/2014/main" id="{DB4F11C9-1898-47B8-BFBA-B64BDBC711AC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ktangel: övre hörn, ett rundat och ett klippt 6">
            <a:extLst>
              <a:ext uri="{FF2B5EF4-FFF2-40B4-BE49-F238E27FC236}">
                <a16:creationId xmlns:a16="http://schemas.microsoft.com/office/drawing/2014/main" id="{2F5989B4-053B-45A3-8831-4FD01102D652}"/>
              </a:ext>
            </a:extLst>
          </p:cNvPr>
          <p:cNvSpPr/>
          <p:nvPr/>
        </p:nvSpPr>
        <p:spPr>
          <a:xfrm>
            <a:off x="216000" y="774000"/>
            <a:ext cx="11761200" cy="5868987"/>
          </a:xfrm>
          <a:prstGeom prst="snipRoundRect">
            <a:avLst>
              <a:gd name="adj1" fmla="val 11181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upp 12">
            <a:extLst>
              <a:ext uri="{FF2B5EF4-FFF2-40B4-BE49-F238E27FC236}">
                <a16:creationId xmlns:a16="http://schemas.microsoft.com/office/drawing/2014/main" id="{9357385C-973E-453D-B7C0-79088BAD9CE0}"/>
              </a:ext>
            </a:extLst>
          </p:cNvPr>
          <p:cNvGrpSpPr/>
          <p:nvPr userDrawn="1"/>
        </p:nvGrpSpPr>
        <p:grpSpPr>
          <a:xfrm>
            <a:off x="9345116" y="6146799"/>
            <a:ext cx="2430462" cy="331788"/>
            <a:chOff x="4710113" y="-950913"/>
            <a:chExt cx="2430462" cy="33178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59D6842-FA9C-4BC4-99B3-062991EF05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51563" y="-863600"/>
              <a:ext cx="989012" cy="241300"/>
            </a:xfrm>
            <a:custGeom>
              <a:avLst/>
              <a:gdLst>
                <a:gd name="T0" fmla="*/ 288 w 311"/>
                <a:gd name="T1" fmla="*/ 27 h 74"/>
                <a:gd name="T2" fmla="*/ 309 w 311"/>
                <a:gd name="T3" fmla="*/ 34 h 74"/>
                <a:gd name="T4" fmla="*/ 265 w 311"/>
                <a:gd name="T5" fmla="*/ 35 h 74"/>
                <a:gd name="T6" fmla="*/ 308 w 311"/>
                <a:gd name="T7" fmla="*/ 63 h 74"/>
                <a:gd name="T8" fmla="*/ 301 w 311"/>
                <a:gd name="T9" fmla="*/ 57 h 74"/>
                <a:gd name="T10" fmla="*/ 248 w 311"/>
                <a:gd name="T11" fmla="*/ 12 h 74"/>
                <a:gd name="T12" fmla="*/ 242 w 311"/>
                <a:gd name="T13" fmla="*/ 6 h 74"/>
                <a:gd name="T14" fmla="*/ 243 w 311"/>
                <a:gd name="T15" fmla="*/ 24 h 74"/>
                <a:gd name="T16" fmla="*/ 252 w 311"/>
                <a:gd name="T17" fmla="*/ 71 h 74"/>
                <a:gd name="T18" fmla="*/ 212 w 311"/>
                <a:gd name="T19" fmla="*/ 40 h 74"/>
                <a:gd name="T20" fmla="*/ 212 w 311"/>
                <a:gd name="T21" fmla="*/ 26 h 74"/>
                <a:gd name="T22" fmla="*/ 232 w 311"/>
                <a:gd name="T23" fmla="*/ 33 h 74"/>
                <a:gd name="T24" fmla="*/ 208 w 311"/>
                <a:gd name="T25" fmla="*/ 49 h 74"/>
                <a:gd name="T26" fmla="*/ 213 w 311"/>
                <a:gd name="T27" fmla="*/ 67 h 74"/>
                <a:gd name="T28" fmla="*/ 197 w 311"/>
                <a:gd name="T29" fmla="*/ 54 h 74"/>
                <a:gd name="T30" fmla="*/ 213 w 311"/>
                <a:gd name="T31" fmla="*/ 74 h 74"/>
                <a:gd name="T32" fmla="*/ 218 w 311"/>
                <a:gd name="T33" fmla="*/ 42 h 74"/>
                <a:gd name="T34" fmla="*/ 155 w 311"/>
                <a:gd name="T35" fmla="*/ 33 h 74"/>
                <a:gd name="T36" fmla="*/ 176 w 311"/>
                <a:gd name="T37" fmla="*/ 33 h 74"/>
                <a:gd name="T38" fmla="*/ 165 w 311"/>
                <a:gd name="T39" fmla="*/ 19 h 74"/>
                <a:gd name="T40" fmla="*/ 166 w 311"/>
                <a:gd name="T41" fmla="*/ 50 h 74"/>
                <a:gd name="T42" fmla="*/ 155 w 311"/>
                <a:gd name="T43" fmla="*/ 62 h 74"/>
                <a:gd name="T44" fmla="*/ 144 w 311"/>
                <a:gd name="T45" fmla="*/ 58 h 74"/>
                <a:gd name="T46" fmla="*/ 179 w 311"/>
                <a:gd name="T47" fmla="*/ 70 h 74"/>
                <a:gd name="T48" fmla="*/ 164 w 311"/>
                <a:gd name="T49" fmla="*/ 40 h 74"/>
                <a:gd name="T50" fmla="*/ 123 w 311"/>
                <a:gd name="T51" fmla="*/ 61 h 74"/>
                <a:gd name="T52" fmla="*/ 108 w 311"/>
                <a:gd name="T53" fmla="*/ 50 h 74"/>
                <a:gd name="T54" fmla="*/ 134 w 311"/>
                <a:gd name="T55" fmla="*/ 39 h 74"/>
                <a:gd name="T56" fmla="*/ 97 w 311"/>
                <a:gd name="T57" fmla="*/ 27 h 74"/>
                <a:gd name="T58" fmla="*/ 104 w 311"/>
                <a:gd name="T59" fmla="*/ 34 h 74"/>
                <a:gd name="T60" fmla="*/ 123 w 311"/>
                <a:gd name="T61" fmla="*/ 39 h 74"/>
                <a:gd name="T62" fmla="*/ 92 w 311"/>
                <a:gd name="T63" fmla="*/ 58 h 74"/>
                <a:gd name="T64" fmla="*/ 126 w 311"/>
                <a:gd name="T65" fmla="*/ 71 h 74"/>
                <a:gd name="T66" fmla="*/ 134 w 311"/>
                <a:gd name="T67" fmla="*/ 39 h 74"/>
                <a:gd name="T68" fmla="*/ 73 w 311"/>
                <a:gd name="T69" fmla="*/ 5 h 74"/>
                <a:gd name="T70" fmla="*/ 82 w 311"/>
                <a:gd name="T71" fmla="*/ 69 h 74"/>
                <a:gd name="T72" fmla="*/ 16 w 311"/>
                <a:gd name="T73" fmla="*/ 57 h 74"/>
                <a:gd name="T74" fmla="*/ 34 w 311"/>
                <a:gd name="T75" fmla="*/ 8 h 74"/>
                <a:gd name="T76" fmla="*/ 64 w 311"/>
                <a:gd name="T77" fmla="*/ 21 h 74"/>
                <a:gd name="T78" fmla="*/ 9 w 311"/>
                <a:gd name="T79" fmla="*/ 10 h 74"/>
                <a:gd name="T80" fmla="*/ 34 w 311"/>
                <a:gd name="T81" fmla="*/ 74 h 74"/>
                <a:gd name="T82" fmla="*/ 59 w 311"/>
                <a:gd name="T83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1" h="74">
                  <a:moveTo>
                    <a:pt x="288" y="66"/>
                  </a:moveTo>
                  <a:cubicBezTo>
                    <a:pt x="275" y="66"/>
                    <a:pt x="273" y="55"/>
                    <a:pt x="273" y="46"/>
                  </a:cubicBezTo>
                  <a:cubicBezTo>
                    <a:pt x="273" y="36"/>
                    <a:pt x="277" y="27"/>
                    <a:pt x="288" y="27"/>
                  </a:cubicBezTo>
                  <a:cubicBezTo>
                    <a:pt x="296" y="27"/>
                    <a:pt x="299" y="32"/>
                    <a:pt x="300" y="34"/>
                  </a:cubicBezTo>
                  <a:cubicBezTo>
                    <a:pt x="301" y="36"/>
                    <a:pt x="302" y="38"/>
                    <a:pt x="304" y="38"/>
                  </a:cubicBezTo>
                  <a:cubicBezTo>
                    <a:pt x="307" y="38"/>
                    <a:pt x="309" y="36"/>
                    <a:pt x="309" y="34"/>
                  </a:cubicBezTo>
                  <a:cubicBezTo>
                    <a:pt x="309" y="33"/>
                    <a:pt x="309" y="32"/>
                    <a:pt x="307" y="29"/>
                  </a:cubicBezTo>
                  <a:cubicBezTo>
                    <a:pt x="305" y="24"/>
                    <a:pt x="300" y="19"/>
                    <a:pt x="288" y="19"/>
                  </a:cubicBezTo>
                  <a:cubicBezTo>
                    <a:pt x="284" y="19"/>
                    <a:pt x="270" y="19"/>
                    <a:pt x="265" y="35"/>
                  </a:cubicBezTo>
                  <a:cubicBezTo>
                    <a:pt x="263" y="38"/>
                    <a:pt x="263" y="42"/>
                    <a:pt x="263" y="46"/>
                  </a:cubicBezTo>
                  <a:cubicBezTo>
                    <a:pt x="263" y="59"/>
                    <a:pt x="269" y="74"/>
                    <a:pt x="288" y="74"/>
                  </a:cubicBezTo>
                  <a:cubicBezTo>
                    <a:pt x="302" y="74"/>
                    <a:pt x="307" y="66"/>
                    <a:pt x="308" y="63"/>
                  </a:cubicBezTo>
                  <a:cubicBezTo>
                    <a:pt x="310" y="61"/>
                    <a:pt x="311" y="58"/>
                    <a:pt x="311" y="57"/>
                  </a:cubicBezTo>
                  <a:cubicBezTo>
                    <a:pt x="311" y="53"/>
                    <a:pt x="307" y="53"/>
                    <a:pt x="306" y="53"/>
                  </a:cubicBezTo>
                  <a:cubicBezTo>
                    <a:pt x="303" y="53"/>
                    <a:pt x="302" y="55"/>
                    <a:pt x="301" y="57"/>
                  </a:cubicBezTo>
                  <a:cubicBezTo>
                    <a:pt x="300" y="60"/>
                    <a:pt x="297" y="66"/>
                    <a:pt x="288" y="66"/>
                  </a:cubicBezTo>
                  <a:moveTo>
                    <a:pt x="242" y="6"/>
                  </a:moveTo>
                  <a:cubicBezTo>
                    <a:pt x="242" y="9"/>
                    <a:pt x="244" y="12"/>
                    <a:pt x="248" y="12"/>
                  </a:cubicBezTo>
                  <a:cubicBezTo>
                    <a:pt x="251" y="12"/>
                    <a:pt x="253" y="10"/>
                    <a:pt x="253" y="6"/>
                  </a:cubicBezTo>
                  <a:cubicBezTo>
                    <a:pt x="253" y="2"/>
                    <a:pt x="251" y="0"/>
                    <a:pt x="248" y="0"/>
                  </a:cubicBezTo>
                  <a:cubicBezTo>
                    <a:pt x="245" y="0"/>
                    <a:pt x="242" y="2"/>
                    <a:pt x="242" y="6"/>
                  </a:cubicBezTo>
                  <a:moveTo>
                    <a:pt x="252" y="24"/>
                  </a:moveTo>
                  <a:cubicBezTo>
                    <a:pt x="252" y="23"/>
                    <a:pt x="252" y="19"/>
                    <a:pt x="248" y="19"/>
                  </a:cubicBezTo>
                  <a:cubicBezTo>
                    <a:pt x="244" y="19"/>
                    <a:pt x="243" y="23"/>
                    <a:pt x="243" y="24"/>
                  </a:cubicBezTo>
                  <a:cubicBezTo>
                    <a:pt x="243" y="69"/>
                    <a:pt x="243" y="69"/>
                    <a:pt x="243" y="69"/>
                  </a:cubicBezTo>
                  <a:cubicBezTo>
                    <a:pt x="243" y="72"/>
                    <a:pt x="245" y="73"/>
                    <a:pt x="248" y="73"/>
                  </a:cubicBezTo>
                  <a:cubicBezTo>
                    <a:pt x="250" y="73"/>
                    <a:pt x="252" y="72"/>
                    <a:pt x="252" y="71"/>
                  </a:cubicBezTo>
                  <a:cubicBezTo>
                    <a:pt x="252" y="71"/>
                    <a:pt x="252" y="70"/>
                    <a:pt x="252" y="69"/>
                  </a:cubicBezTo>
                  <a:lnTo>
                    <a:pt x="252" y="24"/>
                  </a:lnTo>
                  <a:close/>
                  <a:moveTo>
                    <a:pt x="212" y="40"/>
                  </a:moveTo>
                  <a:cubicBezTo>
                    <a:pt x="207" y="39"/>
                    <a:pt x="203" y="38"/>
                    <a:pt x="203" y="33"/>
                  </a:cubicBezTo>
                  <a:cubicBezTo>
                    <a:pt x="203" y="31"/>
                    <a:pt x="204" y="29"/>
                    <a:pt x="206" y="28"/>
                  </a:cubicBezTo>
                  <a:cubicBezTo>
                    <a:pt x="208" y="26"/>
                    <a:pt x="211" y="26"/>
                    <a:pt x="212" y="26"/>
                  </a:cubicBezTo>
                  <a:cubicBezTo>
                    <a:pt x="220" y="26"/>
                    <a:pt x="223" y="31"/>
                    <a:pt x="224" y="33"/>
                  </a:cubicBezTo>
                  <a:cubicBezTo>
                    <a:pt x="225" y="36"/>
                    <a:pt x="226" y="37"/>
                    <a:pt x="228" y="37"/>
                  </a:cubicBezTo>
                  <a:cubicBezTo>
                    <a:pt x="230" y="37"/>
                    <a:pt x="232" y="36"/>
                    <a:pt x="232" y="33"/>
                  </a:cubicBezTo>
                  <a:cubicBezTo>
                    <a:pt x="232" y="31"/>
                    <a:pt x="230" y="19"/>
                    <a:pt x="212" y="19"/>
                  </a:cubicBezTo>
                  <a:cubicBezTo>
                    <a:pt x="195" y="19"/>
                    <a:pt x="194" y="32"/>
                    <a:pt x="194" y="34"/>
                  </a:cubicBezTo>
                  <a:cubicBezTo>
                    <a:pt x="194" y="44"/>
                    <a:pt x="203" y="47"/>
                    <a:pt x="208" y="49"/>
                  </a:cubicBezTo>
                  <a:cubicBezTo>
                    <a:pt x="214" y="50"/>
                    <a:pt x="214" y="50"/>
                    <a:pt x="214" y="50"/>
                  </a:cubicBezTo>
                  <a:cubicBezTo>
                    <a:pt x="219" y="52"/>
                    <a:pt x="224" y="53"/>
                    <a:pt x="224" y="59"/>
                  </a:cubicBezTo>
                  <a:cubicBezTo>
                    <a:pt x="224" y="63"/>
                    <a:pt x="219" y="67"/>
                    <a:pt x="213" y="67"/>
                  </a:cubicBezTo>
                  <a:cubicBezTo>
                    <a:pt x="209" y="67"/>
                    <a:pt x="205" y="65"/>
                    <a:pt x="203" y="62"/>
                  </a:cubicBezTo>
                  <a:cubicBezTo>
                    <a:pt x="202" y="60"/>
                    <a:pt x="202" y="60"/>
                    <a:pt x="200" y="56"/>
                  </a:cubicBezTo>
                  <a:cubicBezTo>
                    <a:pt x="200" y="55"/>
                    <a:pt x="199" y="54"/>
                    <a:pt x="197" y="54"/>
                  </a:cubicBezTo>
                  <a:cubicBezTo>
                    <a:pt x="195" y="54"/>
                    <a:pt x="192" y="55"/>
                    <a:pt x="192" y="58"/>
                  </a:cubicBezTo>
                  <a:cubicBezTo>
                    <a:pt x="192" y="60"/>
                    <a:pt x="193" y="65"/>
                    <a:pt x="197" y="69"/>
                  </a:cubicBezTo>
                  <a:cubicBezTo>
                    <a:pt x="203" y="74"/>
                    <a:pt x="210" y="74"/>
                    <a:pt x="213" y="74"/>
                  </a:cubicBezTo>
                  <a:cubicBezTo>
                    <a:pt x="217" y="74"/>
                    <a:pt x="223" y="73"/>
                    <a:pt x="227" y="70"/>
                  </a:cubicBezTo>
                  <a:cubicBezTo>
                    <a:pt x="230" y="68"/>
                    <a:pt x="233" y="64"/>
                    <a:pt x="233" y="58"/>
                  </a:cubicBezTo>
                  <a:cubicBezTo>
                    <a:pt x="233" y="47"/>
                    <a:pt x="223" y="44"/>
                    <a:pt x="218" y="42"/>
                  </a:cubicBezTo>
                  <a:lnTo>
                    <a:pt x="212" y="40"/>
                  </a:lnTo>
                  <a:close/>
                  <a:moveTo>
                    <a:pt x="164" y="40"/>
                  </a:moveTo>
                  <a:cubicBezTo>
                    <a:pt x="159" y="39"/>
                    <a:pt x="155" y="38"/>
                    <a:pt x="155" y="33"/>
                  </a:cubicBezTo>
                  <a:cubicBezTo>
                    <a:pt x="155" y="31"/>
                    <a:pt x="156" y="29"/>
                    <a:pt x="158" y="28"/>
                  </a:cubicBezTo>
                  <a:cubicBezTo>
                    <a:pt x="160" y="26"/>
                    <a:pt x="163" y="26"/>
                    <a:pt x="164" y="26"/>
                  </a:cubicBezTo>
                  <a:cubicBezTo>
                    <a:pt x="172" y="26"/>
                    <a:pt x="175" y="31"/>
                    <a:pt x="176" y="33"/>
                  </a:cubicBezTo>
                  <a:cubicBezTo>
                    <a:pt x="177" y="36"/>
                    <a:pt x="178" y="37"/>
                    <a:pt x="180" y="37"/>
                  </a:cubicBezTo>
                  <a:cubicBezTo>
                    <a:pt x="182" y="37"/>
                    <a:pt x="185" y="36"/>
                    <a:pt x="185" y="33"/>
                  </a:cubicBezTo>
                  <a:cubicBezTo>
                    <a:pt x="185" y="31"/>
                    <a:pt x="182" y="19"/>
                    <a:pt x="165" y="19"/>
                  </a:cubicBezTo>
                  <a:cubicBezTo>
                    <a:pt x="147" y="19"/>
                    <a:pt x="146" y="32"/>
                    <a:pt x="146" y="34"/>
                  </a:cubicBezTo>
                  <a:cubicBezTo>
                    <a:pt x="146" y="44"/>
                    <a:pt x="155" y="47"/>
                    <a:pt x="160" y="49"/>
                  </a:cubicBezTo>
                  <a:cubicBezTo>
                    <a:pt x="166" y="50"/>
                    <a:pt x="166" y="50"/>
                    <a:pt x="166" y="50"/>
                  </a:cubicBezTo>
                  <a:cubicBezTo>
                    <a:pt x="171" y="52"/>
                    <a:pt x="176" y="53"/>
                    <a:pt x="176" y="59"/>
                  </a:cubicBezTo>
                  <a:cubicBezTo>
                    <a:pt x="176" y="63"/>
                    <a:pt x="172" y="67"/>
                    <a:pt x="166" y="67"/>
                  </a:cubicBezTo>
                  <a:cubicBezTo>
                    <a:pt x="161" y="67"/>
                    <a:pt x="157" y="65"/>
                    <a:pt x="155" y="62"/>
                  </a:cubicBezTo>
                  <a:cubicBezTo>
                    <a:pt x="154" y="60"/>
                    <a:pt x="154" y="60"/>
                    <a:pt x="152" y="56"/>
                  </a:cubicBezTo>
                  <a:cubicBezTo>
                    <a:pt x="152" y="55"/>
                    <a:pt x="151" y="54"/>
                    <a:pt x="149" y="54"/>
                  </a:cubicBezTo>
                  <a:cubicBezTo>
                    <a:pt x="147" y="54"/>
                    <a:pt x="144" y="55"/>
                    <a:pt x="144" y="58"/>
                  </a:cubicBezTo>
                  <a:cubicBezTo>
                    <a:pt x="144" y="60"/>
                    <a:pt x="145" y="65"/>
                    <a:pt x="150" y="69"/>
                  </a:cubicBezTo>
                  <a:cubicBezTo>
                    <a:pt x="155" y="74"/>
                    <a:pt x="162" y="74"/>
                    <a:pt x="165" y="74"/>
                  </a:cubicBezTo>
                  <a:cubicBezTo>
                    <a:pt x="170" y="74"/>
                    <a:pt x="175" y="73"/>
                    <a:pt x="179" y="70"/>
                  </a:cubicBezTo>
                  <a:cubicBezTo>
                    <a:pt x="182" y="68"/>
                    <a:pt x="185" y="64"/>
                    <a:pt x="185" y="58"/>
                  </a:cubicBezTo>
                  <a:cubicBezTo>
                    <a:pt x="185" y="47"/>
                    <a:pt x="175" y="44"/>
                    <a:pt x="170" y="42"/>
                  </a:cubicBezTo>
                  <a:lnTo>
                    <a:pt x="164" y="40"/>
                  </a:lnTo>
                  <a:close/>
                  <a:moveTo>
                    <a:pt x="119" y="47"/>
                  </a:moveTo>
                  <a:cubicBezTo>
                    <a:pt x="123" y="47"/>
                    <a:pt x="124" y="46"/>
                    <a:pt x="126" y="46"/>
                  </a:cubicBezTo>
                  <a:cubicBezTo>
                    <a:pt x="126" y="52"/>
                    <a:pt x="125" y="57"/>
                    <a:pt x="123" y="61"/>
                  </a:cubicBezTo>
                  <a:cubicBezTo>
                    <a:pt x="121" y="63"/>
                    <a:pt x="117" y="66"/>
                    <a:pt x="112" y="66"/>
                  </a:cubicBezTo>
                  <a:cubicBezTo>
                    <a:pt x="107" y="66"/>
                    <a:pt x="102" y="63"/>
                    <a:pt x="102" y="58"/>
                  </a:cubicBezTo>
                  <a:cubicBezTo>
                    <a:pt x="102" y="52"/>
                    <a:pt x="107" y="51"/>
                    <a:pt x="108" y="50"/>
                  </a:cubicBezTo>
                  <a:cubicBezTo>
                    <a:pt x="110" y="50"/>
                    <a:pt x="112" y="49"/>
                    <a:pt x="113" y="49"/>
                  </a:cubicBezTo>
                  <a:lnTo>
                    <a:pt x="119" y="47"/>
                  </a:lnTo>
                  <a:close/>
                  <a:moveTo>
                    <a:pt x="134" y="39"/>
                  </a:moveTo>
                  <a:cubicBezTo>
                    <a:pt x="134" y="34"/>
                    <a:pt x="134" y="29"/>
                    <a:pt x="131" y="25"/>
                  </a:cubicBezTo>
                  <a:cubicBezTo>
                    <a:pt x="127" y="20"/>
                    <a:pt x="121" y="19"/>
                    <a:pt x="115" y="19"/>
                  </a:cubicBezTo>
                  <a:cubicBezTo>
                    <a:pt x="108" y="19"/>
                    <a:pt x="101" y="21"/>
                    <a:pt x="97" y="27"/>
                  </a:cubicBezTo>
                  <a:cubicBezTo>
                    <a:pt x="96" y="28"/>
                    <a:pt x="95" y="31"/>
                    <a:pt x="95" y="33"/>
                  </a:cubicBezTo>
                  <a:cubicBezTo>
                    <a:pt x="95" y="35"/>
                    <a:pt x="96" y="37"/>
                    <a:pt x="99" y="37"/>
                  </a:cubicBezTo>
                  <a:cubicBezTo>
                    <a:pt x="103" y="37"/>
                    <a:pt x="103" y="35"/>
                    <a:pt x="104" y="34"/>
                  </a:cubicBezTo>
                  <a:cubicBezTo>
                    <a:pt x="105" y="31"/>
                    <a:pt x="106" y="27"/>
                    <a:pt x="115" y="27"/>
                  </a:cubicBezTo>
                  <a:cubicBezTo>
                    <a:pt x="117" y="27"/>
                    <a:pt x="126" y="27"/>
                    <a:pt x="126" y="35"/>
                  </a:cubicBezTo>
                  <a:cubicBezTo>
                    <a:pt x="126" y="38"/>
                    <a:pt x="125" y="39"/>
                    <a:pt x="123" y="39"/>
                  </a:cubicBezTo>
                  <a:cubicBezTo>
                    <a:pt x="122" y="40"/>
                    <a:pt x="120" y="40"/>
                    <a:pt x="117" y="41"/>
                  </a:cubicBezTo>
                  <a:cubicBezTo>
                    <a:pt x="108" y="42"/>
                    <a:pt x="108" y="42"/>
                    <a:pt x="108" y="42"/>
                  </a:cubicBezTo>
                  <a:cubicBezTo>
                    <a:pt x="102" y="44"/>
                    <a:pt x="92" y="46"/>
                    <a:pt x="92" y="58"/>
                  </a:cubicBezTo>
                  <a:cubicBezTo>
                    <a:pt x="92" y="67"/>
                    <a:pt x="99" y="74"/>
                    <a:pt x="110" y="74"/>
                  </a:cubicBezTo>
                  <a:cubicBezTo>
                    <a:pt x="114" y="74"/>
                    <a:pt x="121" y="73"/>
                    <a:pt x="126" y="66"/>
                  </a:cubicBezTo>
                  <a:cubicBezTo>
                    <a:pt x="126" y="70"/>
                    <a:pt x="126" y="70"/>
                    <a:pt x="126" y="71"/>
                  </a:cubicBezTo>
                  <a:cubicBezTo>
                    <a:pt x="127" y="73"/>
                    <a:pt x="129" y="73"/>
                    <a:pt x="130" y="73"/>
                  </a:cubicBezTo>
                  <a:cubicBezTo>
                    <a:pt x="134" y="73"/>
                    <a:pt x="134" y="71"/>
                    <a:pt x="134" y="69"/>
                  </a:cubicBezTo>
                  <a:lnTo>
                    <a:pt x="134" y="39"/>
                  </a:lnTo>
                  <a:close/>
                  <a:moveTo>
                    <a:pt x="82" y="5"/>
                  </a:moveTo>
                  <a:cubicBezTo>
                    <a:pt x="82" y="4"/>
                    <a:pt x="82" y="0"/>
                    <a:pt x="78" y="0"/>
                  </a:cubicBezTo>
                  <a:cubicBezTo>
                    <a:pt x="73" y="0"/>
                    <a:pt x="73" y="4"/>
                    <a:pt x="73" y="5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72"/>
                    <a:pt x="75" y="73"/>
                    <a:pt x="78" y="73"/>
                  </a:cubicBezTo>
                  <a:cubicBezTo>
                    <a:pt x="82" y="73"/>
                    <a:pt x="82" y="70"/>
                    <a:pt x="82" y="69"/>
                  </a:cubicBezTo>
                  <a:lnTo>
                    <a:pt x="82" y="5"/>
                  </a:lnTo>
                  <a:close/>
                  <a:moveTo>
                    <a:pt x="34" y="66"/>
                  </a:moveTo>
                  <a:cubicBezTo>
                    <a:pt x="29" y="66"/>
                    <a:pt x="21" y="65"/>
                    <a:pt x="16" y="57"/>
                  </a:cubicBezTo>
                  <a:cubicBezTo>
                    <a:pt x="12" y="51"/>
                    <a:pt x="10" y="44"/>
                    <a:pt x="10" y="37"/>
                  </a:cubicBezTo>
                  <a:cubicBezTo>
                    <a:pt x="10" y="29"/>
                    <a:pt x="12" y="19"/>
                    <a:pt x="19" y="13"/>
                  </a:cubicBezTo>
                  <a:cubicBezTo>
                    <a:pt x="24" y="9"/>
                    <a:pt x="30" y="8"/>
                    <a:pt x="34" y="8"/>
                  </a:cubicBezTo>
                  <a:cubicBezTo>
                    <a:pt x="42" y="8"/>
                    <a:pt x="49" y="10"/>
                    <a:pt x="54" y="21"/>
                  </a:cubicBezTo>
                  <a:cubicBezTo>
                    <a:pt x="55" y="24"/>
                    <a:pt x="56" y="26"/>
                    <a:pt x="58" y="26"/>
                  </a:cubicBezTo>
                  <a:cubicBezTo>
                    <a:pt x="61" y="26"/>
                    <a:pt x="64" y="24"/>
                    <a:pt x="64" y="21"/>
                  </a:cubicBezTo>
                  <a:cubicBezTo>
                    <a:pt x="64" y="18"/>
                    <a:pt x="61" y="12"/>
                    <a:pt x="58" y="9"/>
                  </a:cubicBezTo>
                  <a:cubicBezTo>
                    <a:pt x="50" y="0"/>
                    <a:pt x="38" y="0"/>
                    <a:pt x="34" y="0"/>
                  </a:cubicBezTo>
                  <a:cubicBezTo>
                    <a:pt x="30" y="0"/>
                    <a:pt x="18" y="0"/>
                    <a:pt x="9" y="10"/>
                  </a:cubicBezTo>
                  <a:cubicBezTo>
                    <a:pt x="2" y="17"/>
                    <a:pt x="0" y="27"/>
                    <a:pt x="0" y="37"/>
                  </a:cubicBezTo>
                  <a:cubicBezTo>
                    <a:pt x="0" y="47"/>
                    <a:pt x="2" y="56"/>
                    <a:pt x="8" y="64"/>
                  </a:cubicBezTo>
                  <a:cubicBezTo>
                    <a:pt x="11" y="68"/>
                    <a:pt x="18" y="74"/>
                    <a:pt x="34" y="74"/>
                  </a:cubicBezTo>
                  <a:cubicBezTo>
                    <a:pt x="40" y="74"/>
                    <a:pt x="53" y="73"/>
                    <a:pt x="61" y="61"/>
                  </a:cubicBezTo>
                  <a:cubicBezTo>
                    <a:pt x="62" y="60"/>
                    <a:pt x="65" y="55"/>
                    <a:pt x="65" y="52"/>
                  </a:cubicBezTo>
                  <a:cubicBezTo>
                    <a:pt x="65" y="49"/>
                    <a:pt x="61" y="48"/>
                    <a:pt x="59" y="48"/>
                  </a:cubicBezTo>
                  <a:cubicBezTo>
                    <a:pt x="56" y="48"/>
                    <a:pt x="56" y="50"/>
                    <a:pt x="54" y="53"/>
                  </a:cubicBezTo>
                  <a:cubicBezTo>
                    <a:pt x="51" y="61"/>
                    <a:pt x="43" y="66"/>
                    <a:pt x="34" y="66"/>
                  </a:cubicBezTo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4F7CDC4-77E7-4CEA-A203-C364AE44D2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710113" y="-950913"/>
              <a:ext cx="1416050" cy="331788"/>
            </a:xfrm>
            <a:custGeom>
              <a:avLst/>
              <a:gdLst>
                <a:gd name="T0" fmla="*/ 425 w 445"/>
                <a:gd name="T1" fmla="*/ 4 h 102"/>
                <a:gd name="T2" fmla="*/ 416 w 445"/>
                <a:gd name="T3" fmla="*/ 7 h 102"/>
                <a:gd name="T4" fmla="*/ 419 w 445"/>
                <a:gd name="T5" fmla="*/ 7 h 102"/>
                <a:gd name="T6" fmla="*/ 436 w 445"/>
                <a:gd name="T7" fmla="*/ 19 h 102"/>
                <a:gd name="T8" fmla="*/ 427 w 445"/>
                <a:gd name="T9" fmla="*/ 23 h 102"/>
                <a:gd name="T10" fmla="*/ 430 w 445"/>
                <a:gd name="T11" fmla="*/ 8 h 102"/>
                <a:gd name="T12" fmla="*/ 437 w 445"/>
                <a:gd name="T13" fmla="*/ 23 h 102"/>
                <a:gd name="T14" fmla="*/ 442 w 445"/>
                <a:gd name="T15" fmla="*/ 11 h 102"/>
                <a:gd name="T16" fmla="*/ 445 w 445"/>
                <a:gd name="T17" fmla="*/ 4 h 102"/>
                <a:gd name="T18" fmla="*/ 366 w 445"/>
                <a:gd name="T19" fmla="*/ 86 h 102"/>
                <a:gd name="T20" fmla="*/ 388 w 445"/>
                <a:gd name="T21" fmla="*/ 65 h 102"/>
                <a:gd name="T22" fmla="*/ 409 w 445"/>
                <a:gd name="T23" fmla="*/ 33 h 102"/>
                <a:gd name="T24" fmla="*/ 360 w 445"/>
                <a:gd name="T25" fmla="*/ 51 h 102"/>
                <a:gd name="T26" fmla="*/ 392 w 445"/>
                <a:gd name="T27" fmla="*/ 49 h 102"/>
                <a:gd name="T28" fmla="*/ 342 w 445"/>
                <a:gd name="T29" fmla="*/ 70 h 102"/>
                <a:gd name="T30" fmla="*/ 377 w 445"/>
                <a:gd name="T31" fmla="*/ 96 h 102"/>
                <a:gd name="T32" fmla="*/ 403 w 445"/>
                <a:gd name="T33" fmla="*/ 86 h 102"/>
                <a:gd name="T34" fmla="*/ 332 w 445"/>
                <a:gd name="T35" fmla="*/ 31 h 102"/>
                <a:gd name="T36" fmla="*/ 293 w 445"/>
                <a:gd name="T37" fmla="*/ 28 h 102"/>
                <a:gd name="T38" fmla="*/ 276 w 445"/>
                <a:gd name="T39" fmla="*/ 40 h 102"/>
                <a:gd name="T40" fmla="*/ 270 w 445"/>
                <a:gd name="T41" fmla="*/ 101 h 102"/>
                <a:gd name="T42" fmla="*/ 290 w 445"/>
                <a:gd name="T43" fmla="*/ 60 h 102"/>
                <a:gd name="T44" fmla="*/ 315 w 445"/>
                <a:gd name="T45" fmla="*/ 50 h 102"/>
                <a:gd name="T46" fmla="*/ 306 w 445"/>
                <a:gd name="T47" fmla="*/ 98 h 102"/>
                <a:gd name="T48" fmla="*/ 326 w 445"/>
                <a:gd name="T49" fmla="*/ 88 h 102"/>
                <a:gd name="T50" fmla="*/ 271 w 445"/>
                <a:gd name="T51" fmla="*/ 10 h 102"/>
                <a:gd name="T52" fmla="*/ 258 w 445"/>
                <a:gd name="T53" fmla="*/ 21 h 102"/>
                <a:gd name="T54" fmla="*/ 237 w 445"/>
                <a:gd name="T55" fmla="*/ 101 h 102"/>
                <a:gd name="T56" fmla="*/ 263 w 445"/>
                <a:gd name="T57" fmla="*/ 40 h 102"/>
                <a:gd name="T58" fmla="*/ 248 w 445"/>
                <a:gd name="T59" fmla="*/ 30 h 102"/>
                <a:gd name="T60" fmla="*/ 198 w 445"/>
                <a:gd name="T61" fmla="*/ 40 h 102"/>
                <a:gd name="T62" fmla="*/ 177 w 445"/>
                <a:gd name="T63" fmla="*/ 44 h 102"/>
                <a:gd name="T64" fmla="*/ 207 w 445"/>
                <a:gd name="T65" fmla="*/ 89 h 102"/>
                <a:gd name="T66" fmla="*/ 230 w 445"/>
                <a:gd name="T67" fmla="*/ 28 h 102"/>
                <a:gd name="T68" fmla="*/ 197 w 445"/>
                <a:gd name="T69" fmla="*/ 78 h 102"/>
                <a:gd name="T70" fmla="*/ 141 w 445"/>
                <a:gd name="T71" fmla="*/ 77 h 102"/>
                <a:gd name="T72" fmla="*/ 114 w 445"/>
                <a:gd name="T73" fmla="*/ 78 h 102"/>
                <a:gd name="T74" fmla="*/ 141 w 445"/>
                <a:gd name="T75" fmla="*/ 77 h 102"/>
                <a:gd name="T76" fmla="*/ 144 w 445"/>
                <a:gd name="T77" fmla="*/ 27 h 102"/>
                <a:gd name="T78" fmla="*/ 124 w 445"/>
                <a:gd name="T79" fmla="*/ 47 h 102"/>
                <a:gd name="T80" fmla="*/ 136 w 445"/>
                <a:gd name="T81" fmla="*/ 54 h 102"/>
                <a:gd name="T82" fmla="*/ 94 w 445"/>
                <a:gd name="T83" fmla="*/ 79 h 102"/>
                <a:gd name="T84" fmla="*/ 137 w 445"/>
                <a:gd name="T85" fmla="*/ 93 h 102"/>
                <a:gd name="T86" fmla="*/ 167 w 445"/>
                <a:gd name="T87" fmla="*/ 56 h 102"/>
                <a:gd name="T88" fmla="*/ 26 w 445"/>
                <a:gd name="T89" fmla="*/ 6 h 102"/>
                <a:gd name="T90" fmla="*/ 3 w 445"/>
                <a:gd name="T91" fmla="*/ 98 h 102"/>
                <a:gd name="T92" fmla="*/ 34 w 445"/>
                <a:gd name="T93" fmla="*/ 46 h 102"/>
                <a:gd name="T94" fmla="*/ 64 w 445"/>
                <a:gd name="T95" fmla="*/ 101 h 102"/>
                <a:gd name="T96" fmla="*/ 99 w 445"/>
                <a:gd name="T97" fmla="*/ 2 h 102"/>
                <a:gd name="T98" fmla="*/ 81 w 445"/>
                <a:gd name="T99" fmla="*/ 14 h 102"/>
                <a:gd name="T100" fmla="*/ 67 w 445"/>
                <a:gd name="T101" fmla="*/ 6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45" h="102">
                  <a:moveTo>
                    <a:pt x="419" y="7"/>
                  </a:moveTo>
                  <a:cubicBezTo>
                    <a:pt x="425" y="7"/>
                    <a:pt x="425" y="7"/>
                    <a:pt x="425" y="7"/>
                  </a:cubicBezTo>
                  <a:cubicBezTo>
                    <a:pt x="425" y="4"/>
                    <a:pt x="425" y="4"/>
                    <a:pt x="425" y="4"/>
                  </a:cubicBezTo>
                  <a:cubicBezTo>
                    <a:pt x="410" y="4"/>
                    <a:pt x="410" y="4"/>
                    <a:pt x="410" y="4"/>
                  </a:cubicBezTo>
                  <a:cubicBezTo>
                    <a:pt x="410" y="7"/>
                    <a:pt x="410" y="7"/>
                    <a:pt x="410" y="7"/>
                  </a:cubicBezTo>
                  <a:cubicBezTo>
                    <a:pt x="416" y="7"/>
                    <a:pt x="416" y="7"/>
                    <a:pt x="416" y="7"/>
                  </a:cubicBezTo>
                  <a:cubicBezTo>
                    <a:pt x="416" y="23"/>
                    <a:pt x="416" y="23"/>
                    <a:pt x="416" y="23"/>
                  </a:cubicBezTo>
                  <a:cubicBezTo>
                    <a:pt x="419" y="23"/>
                    <a:pt x="419" y="23"/>
                    <a:pt x="419" y="23"/>
                  </a:cubicBezTo>
                  <a:lnTo>
                    <a:pt x="419" y="7"/>
                  </a:lnTo>
                  <a:close/>
                  <a:moveTo>
                    <a:pt x="445" y="4"/>
                  </a:moveTo>
                  <a:cubicBezTo>
                    <a:pt x="440" y="4"/>
                    <a:pt x="440" y="4"/>
                    <a:pt x="440" y="4"/>
                  </a:cubicBezTo>
                  <a:cubicBezTo>
                    <a:pt x="436" y="19"/>
                    <a:pt x="436" y="19"/>
                    <a:pt x="436" y="19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427" y="4"/>
                    <a:pt x="427" y="4"/>
                    <a:pt x="427" y="4"/>
                  </a:cubicBezTo>
                  <a:cubicBezTo>
                    <a:pt x="427" y="23"/>
                    <a:pt x="427" y="23"/>
                    <a:pt x="427" y="23"/>
                  </a:cubicBezTo>
                  <a:cubicBezTo>
                    <a:pt x="430" y="23"/>
                    <a:pt x="430" y="23"/>
                    <a:pt x="430" y="23"/>
                  </a:cubicBezTo>
                  <a:cubicBezTo>
                    <a:pt x="430" y="11"/>
                    <a:pt x="430" y="11"/>
                    <a:pt x="430" y="11"/>
                  </a:cubicBezTo>
                  <a:cubicBezTo>
                    <a:pt x="430" y="10"/>
                    <a:pt x="430" y="9"/>
                    <a:pt x="430" y="8"/>
                  </a:cubicBezTo>
                  <a:cubicBezTo>
                    <a:pt x="430" y="10"/>
                    <a:pt x="430" y="10"/>
                    <a:pt x="431" y="11"/>
                  </a:cubicBezTo>
                  <a:cubicBezTo>
                    <a:pt x="434" y="23"/>
                    <a:pt x="434" y="23"/>
                    <a:pt x="434" y="23"/>
                  </a:cubicBezTo>
                  <a:cubicBezTo>
                    <a:pt x="437" y="23"/>
                    <a:pt x="437" y="23"/>
                    <a:pt x="437" y="23"/>
                  </a:cubicBezTo>
                  <a:cubicBezTo>
                    <a:pt x="441" y="11"/>
                    <a:pt x="441" y="11"/>
                    <a:pt x="441" y="11"/>
                  </a:cubicBezTo>
                  <a:cubicBezTo>
                    <a:pt x="442" y="9"/>
                    <a:pt x="442" y="9"/>
                    <a:pt x="442" y="8"/>
                  </a:cubicBezTo>
                  <a:cubicBezTo>
                    <a:pt x="442" y="8"/>
                    <a:pt x="442" y="10"/>
                    <a:pt x="442" y="11"/>
                  </a:cubicBezTo>
                  <a:cubicBezTo>
                    <a:pt x="442" y="23"/>
                    <a:pt x="442" y="23"/>
                    <a:pt x="442" y="23"/>
                  </a:cubicBezTo>
                  <a:cubicBezTo>
                    <a:pt x="445" y="23"/>
                    <a:pt x="445" y="23"/>
                    <a:pt x="445" y="23"/>
                  </a:cubicBezTo>
                  <a:lnTo>
                    <a:pt x="445" y="4"/>
                  </a:lnTo>
                  <a:close/>
                  <a:moveTo>
                    <a:pt x="385" y="77"/>
                  </a:moveTo>
                  <a:cubicBezTo>
                    <a:pt x="384" y="78"/>
                    <a:pt x="381" y="81"/>
                    <a:pt x="375" y="84"/>
                  </a:cubicBezTo>
                  <a:cubicBezTo>
                    <a:pt x="371" y="86"/>
                    <a:pt x="368" y="86"/>
                    <a:pt x="366" y="86"/>
                  </a:cubicBezTo>
                  <a:cubicBezTo>
                    <a:pt x="361" y="86"/>
                    <a:pt x="358" y="83"/>
                    <a:pt x="359" y="78"/>
                  </a:cubicBezTo>
                  <a:cubicBezTo>
                    <a:pt x="361" y="71"/>
                    <a:pt x="368" y="70"/>
                    <a:pt x="374" y="69"/>
                  </a:cubicBezTo>
                  <a:cubicBezTo>
                    <a:pt x="384" y="67"/>
                    <a:pt x="385" y="66"/>
                    <a:pt x="388" y="65"/>
                  </a:cubicBezTo>
                  <a:lnTo>
                    <a:pt x="385" y="77"/>
                  </a:lnTo>
                  <a:close/>
                  <a:moveTo>
                    <a:pt x="411" y="56"/>
                  </a:moveTo>
                  <a:cubicBezTo>
                    <a:pt x="413" y="49"/>
                    <a:pt x="415" y="40"/>
                    <a:pt x="409" y="33"/>
                  </a:cubicBezTo>
                  <a:cubicBezTo>
                    <a:pt x="406" y="30"/>
                    <a:pt x="401" y="27"/>
                    <a:pt x="388" y="27"/>
                  </a:cubicBezTo>
                  <a:cubicBezTo>
                    <a:pt x="365" y="27"/>
                    <a:pt x="355" y="36"/>
                    <a:pt x="354" y="43"/>
                  </a:cubicBezTo>
                  <a:cubicBezTo>
                    <a:pt x="352" y="48"/>
                    <a:pt x="356" y="51"/>
                    <a:pt x="360" y="51"/>
                  </a:cubicBezTo>
                  <a:cubicBezTo>
                    <a:pt x="364" y="51"/>
                    <a:pt x="368" y="48"/>
                    <a:pt x="369" y="47"/>
                  </a:cubicBezTo>
                  <a:cubicBezTo>
                    <a:pt x="372" y="45"/>
                    <a:pt x="374" y="42"/>
                    <a:pt x="382" y="42"/>
                  </a:cubicBezTo>
                  <a:cubicBezTo>
                    <a:pt x="385" y="42"/>
                    <a:pt x="394" y="42"/>
                    <a:pt x="392" y="49"/>
                  </a:cubicBezTo>
                  <a:cubicBezTo>
                    <a:pt x="391" y="52"/>
                    <a:pt x="388" y="53"/>
                    <a:pt x="381" y="54"/>
                  </a:cubicBezTo>
                  <a:cubicBezTo>
                    <a:pt x="364" y="57"/>
                    <a:pt x="358" y="58"/>
                    <a:pt x="352" y="62"/>
                  </a:cubicBezTo>
                  <a:cubicBezTo>
                    <a:pt x="349" y="63"/>
                    <a:pt x="345" y="65"/>
                    <a:pt x="342" y="70"/>
                  </a:cubicBezTo>
                  <a:cubicBezTo>
                    <a:pt x="341" y="72"/>
                    <a:pt x="339" y="75"/>
                    <a:pt x="338" y="79"/>
                  </a:cubicBezTo>
                  <a:cubicBezTo>
                    <a:pt x="335" y="93"/>
                    <a:pt x="342" y="102"/>
                    <a:pt x="357" y="102"/>
                  </a:cubicBezTo>
                  <a:cubicBezTo>
                    <a:pt x="363" y="102"/>
                    <a:pt x="370" y="100"/>
                    <a:pt x="377" y="96"/>
                  </a:cubicBezTo>
                  <a:cubicBezTo>
                    <a:pt x="379" y="95"/>
                    <a:pt x="380" y="94"/>
                    <a:pt x="382" y="93"/>
                  </a:cubicBezTo>
                  <a:cubicBezTo>
                    <a:pt x="382" y="96"/>
                    <a:pt x="382" y="101"/>
                    <a:pt x="389" y="101"/>
                  </a:cubicBezTo>
                  <a:cubicBezTo>
                    <a:pt x="399" y="101"/>
                    <a:pt x="401" y="91"/>
                    <a:pt x="403" y="86"/>
                  </a:cubicBezTo>
                  <a:lnTo>
                    <a:pt x="411" y="56"/>
                  </a:lnTo>
                  <a:close/>
                  <a:moveTo>
                    <a:pt x="336" y="53"/>
                  </a:moveTo>
                  <a:cubicBezTo>
                    <a:pt x="338" y="47"/>
                    <a:pt x="339" y="38"/>
                    <a:pt x="332" y="31"/>
                  </a:cubicBezTo>
                  <a:cubicBezTo>
                    <a:pt x="329" y="29"/>
                    <a:pt x="325" y="27"/>
                    <a:pt x="319" y="27"/>
                  </a:cubicBezTo>
                  <a:cubicBezTo>
                    <a:pt x="307" y="27"/>
                    <a:pt x="300" y="34"/>
                    <a:pt x="297" y="37"/>
                  </a:cubicBezTo>
                  <a:cubicBezTo>
                    <a:pt x="297" y="34"/>
                    <a:pt x="297" y="30"/>
                    <a:pt x="293" y="28"/>
                  </a:cubicBezTo>
                  <a:cubicBezTo>
                    <a:pt x="291" y="28"/>
                    <a:pt x="290" y="28"/>
                    <a:pt x="289" y="28"/>
                  </a:cubicBezTo>
                  <a:cubicBezTo>
                    <a:pt x="286" y="28"/>
                    <a:pt x="283" y="29"/>
                    <a:pt x="282" y="30"/>
                  </a:cubicBezTo>
                  <a:cubicBezTo>
                    <a:pt x="278" y="33"/>
                    <a:pt x="277" y="36"/>
                    <a:pt x="276" y="40"/>
                  </a:cubicBezTo>
                  <a:cubicBezTo>
                    <a:pt x="263" y="89"/>
                    <a:pt x="263" y="89"/>
                    <a:pt x="263" y="89"/>
                  </a:cubicBezTo>
                  <a:cubicBezTo>
                    <a:pt x="262" y="92"/>
                    <a:pt x="260" y="98"/>
                    <a:pt x="266" y="100"/>
                  </a:cubicBezTo>
                  <a:cubicBezTo>
                    <a:pt x="267" y="101"/>
                    <a:pt x="268" y="101"/>
                    <a:pt x="270" y="101"/>
                  </a:cubicBezTo>
                  <a:cubicBezTo>
                    <a:pt x="272" y="101"/>
                    <a:pt x="275" y="100"/>
                    <a:pt x="278" y="98"/>
                  </a:cubicBezTo>
                  <a:cubicBezTo>
                    <a:pt x="281" y="95"/>
                    <a:pt x="282" y="92"/>
                    <a:pt x="283" y="89"/>
                  </a:cubicBezTo>
                  <a:cubicBezTo>
                    <a:pt x="290" y="60"/>
                    <a:pt x="290" y="60"/>
                    <a:pt x="290" y="60"/>
                  </a:cubicBezTo>
                  <a:cubicBezTo>
                    <a:pt x="291" y="56"/>
                    <a:pt x="293" y="50"/>
                    <a:pt x="299" y="46"/>
                  </a:cubicBezTo>
                  <a:cubicBezTo>
                    <a:pt x="302" y="45"/>
                    <a:pt x="304" y="44"/>
                    <a:pt x="307" y="44"/>
                  </a:cubicBezTo>
                  <a:cubicBezTo>
                    <a:pt x="311" y="44"/>
                    <a:pt x="314" y="46"/>
                    <a:pt x="315" y="50"/>
                  </a:cubicBezTo>
                  <a:cubicBezTo>
                    <a:pt x="316" y="52"/>
                    <a:pt x="315" y="55"/>
                    <a:pt x="314" y="58"/>
                  </a:cubicBezTo>
                  <a:cubicBezTo>
                    <a:pt x="306" y="89"/>
                    <a:pt x="306" y="89"/>
                    <a:pt x="306" y="89"/>
                  </a:cubicBezTo>
                  <a:cubicBezTo>
                    <a:pt x="305" y="91"/>
                    <a:pt x="304" y="95"/>
                    <a:pt x="306" y="98"/>
                  </a:cubicBezTo>
                  <a:cubicBezTo>
                    <a:pt x="307" y="99"/>
                    <a:pt x="309" y="101"/>
                    <a:pt x="313" y="101"/>
                  </a:cubicBezTo>
                  <a:cubicBezTo>
                    <a:pt x="317" y="101"/>
                    <a:pt x="320" y="99"/>
                    <a:pt x="322" y="97"/>
                  </a:cubicBezTo>
                  <a:cubicBezTo>
                    <a:pt x="325" y="95"/>
                    <a:pt x="326" y="91"/>
                    <a:pt x="326" y="88"/>
                  </a:cubicBezTo>
                  <a:lnTo>
                    <a:pt x="336" y="53"/>
                  </a:lnTo>
                  <a:close/>
                  <a:moveTo>
                    <a:pt x="258" y="21"/>
                  </a:moveTo>
                  <a:cubicBezTo>
                    <a:pt x="264" y="21"/>
                    <a:pt x="269" y="16"/>
                    <a:pt x="271" y="10"/>
                  </a:cubicBezTo>
                  <a:cubicBezTo>
                    <a:pt x="273" y="5"/>
                    <a:pt x="269" y="0"/>
                    <a:pt x="264" y="0"/>
                  </a:cubicBezTo>
                  <a:cubicBezTo>
                    <a:pt x="258" y="0"/>
                    <a:pt x="252" y="5"/>
                    <a:pt x="251" y="10"/>
                  </a:cubicBezTo>
                  <a:cubicBezTo>
                    <a:pt x="250" y="16"/>
                    <a:pt x="253" y="21"/>
                    <a:pt x="258" y="21"/>
                  </a:cubicBezTo>
                  <a:moveTo>
                    <a:pt x="230" y="88"/>
                  </a:moveTo>
                  <a:cubicBezTo>
                    <a:pt x="229" y="92"/>
                    <a:pt x="228" y="98"/>
                    <a:pt x="233" y="100"/>
                  </a:cubicBezTo>
                  <a:cubicBezTo>
                    <a:pt x="234" y="100"/>
                    <a:pt x="235" y="101"/>
                    <a:pt x="237" y="101"/>
                  </a:cubicBezTo>
                  <a:cubicBezTo>
                    <a:pt x="240" y="101"/>
                    <a:pt x="243" y="100"/>
                    <a:pt x="246" y="97"/>
                  </a:cubicBezTo>
                  <a:cubicBezTo>
                    <a:pt x="248" y="94"/>
                    <a:pt x="249" y="91"/>
                    <a:pt x="250" y="88"/>
                  </a:cubicBezTo>
                  <a:cubicBezTo>
                    <a:pt x="263" y="40"/>
                    <a:pt x="263" y="40"/>
                    <a:pt x="263" y="40"/>
                  </a:cubicBezTo>
                  <a:cubicBezTo>
                    <a:pt x="264" y="36"/>
                    <a:pt x="265" y="31"/>
                    <a:pt x="260" y="29"/>
                  </a:cubicBezTo>
                  <a:cubicBezTo>
                    <a:pt x="259" y="28"/>
                    <a:pt x="258" y="28"/>
                    <a:pt x="256" y="28"/>
                  </a:cubicBezTo>
                  <a:cubicBezTo>
                    <a:pt x="253" y="28"/>
                    <a:pt x="250" y="29"/>
                    <a:pt x="248" y="30"/>
                  </a:cubicBezTo>
                  <a:cubicBezTo>
                    <a:pt x="246" y="32"/>
                    <a:pt x="245" y="34"/>
                    <a:pt x="243" y="40"/>
                  </a:cubicBezTo>
                  <a:lnTo>
                    <a:pt x="230" y="88"/>
                  </a:lnTo>
                  <a:close/>
                  <a:moveTo>
                    <a:pt x="198" y="40"/>
                  </a:moveTo>
                  <a:cubicBezTo>
                    <a:pt x="198" y="35"/>
                    <a:pt x="198" y="28"/>
                    <a:pt x="190" y="28"/>
                  </a:cubicBezTo>
                  <a:cubicBezTo>
                    <a:pt x="186" y="28"/>
                    <a:pt x="179" y="31"/>
                    <a:pt x="177" y="38"/>
                  </a:cubicBezTo>
                  <a:cubicBezTo>
                    <a:pt x="177" y="40"/>
                    <a:pt x="177" y="42"/>
                    <a:pt x="177" y="44"/>
                  </a:cubicBezTo>
                  <a:cubicBezTo>
                    <a:pt x="180" y="91"/>
                    <a:pt x="180" y="91"/>
                    <a:pt x="180" y="91"/>
                  </a:cubicBezTo>
                  <a:cubicBezTo>
                    <a:pt x="181" y="98"/>
                    <a:pt x="181" y="101"/>
                    <a:pt x="190" y="101"/>
                  </a:cubicBezTo>
                  <a:cubicBezTo>
                    <a:pt x="200" y="101"/>
                    <a:pt x="202" y="98"/>
                    <a:pt x="207" y="89"/>
                  </a:cubicBezTo>
                  <a:cubicBezTo>
                    <a:pt x="235" y="43"/>
                    <a:pt x="235" y="43"/>
                    <a:pt x="235" y="43"/>
                  </a:cubicBezTo>
                  <a:cubicBezTo>
                    <a:pt x="236" y="41"/>
                    <a:pt x="237" y="39"/>
                    <a:pt x="238" y="37"/>
                  </a:cubicBezTo>
                  <a:cubicBezTo>
                    <a:pt x="239" y="31"/>
                    <a:pt x="235" y="28"/>
                    <a:pt x="230" y="28"/>
                  </a:cubicBezTo>
                  <a:cubicBezTo>
                    <a:pt x="223" y="28"/>
                    <a:pt x="220" y="34"/>
                    <a:pt x="217" y="38"/>
                  </a:cubicBezTo>
                  <a:cubicBezTo>
                    <a:pt x="202" y="67"/>
                    <a:pt x="202" y="67"/>
                    <a:pt x="202" y="67"/>
                  </a:cubicBezTo>
                  <a:cubicBezTo>
                    <a:pt x="199" y="72"/>
                    <a:pt x="198" y="73"/>
                    <a:pt x="197" y="78"/>
                  </a:cubicBezTo>
                  <a:cubicBezTo>
                    <a:pt x="197" y="75"/>
                    <a:pt x="197" y="72"/>
                    <a:pt x="197" y="68"/>
                  </a:cubicBezTo>
                  <a:lnTo>
                    <a:pt x="198" y="40"/>
                  </a:lnTo>
                  <a:close/>
                  <a:moveTo>
                    <a:pt x="141" y="77"/>
                  </a:moveTo>
                  <a:cubicBezTo>
                    <a:pt x="139" y="78"/>
                    <a:pt x="137" y="81"/>
                    <a:pt x="131" y="84"/>
                  </a:cubicBezTo>
                  <a:cubicBezTo>
                    <a:pt x="127" y="86"/>
                    <a:pt x="124" y="86"/>
                    <a:pt x="122" y="86"/>
                  </a:cubicBezTo>
                  <a:cubicBezTo>
                    <a:pt x="116" y="86"/>
                    <a:pt x="113" y="83"/>
                    <a:pt x="114" y="78"/>
                  </a:cubicBezTo>
                  <a:cubicBezTo>
                    <a:pt x="116" y="71"/>
                    <a:pt x="124" y="70"/>
                    <a:pt x="130" y="69"/>
                  </a:cubicBezTo>
                  <a:cubicBezTo>
                    <a:pt x="140" y="67"/>
                    <a:pt x="141" y="66"/>
                    <a:pt x="144" y="65"/>
                  </a:cubicBezTo>
                  <a:lnTo>
                    <a:pt x="141" y="77"/>
                  </a:lnTo>
                  <a:close/>
                  <a:moveTo>
                    <a:pt x="167" y="56"/>
                  </a:moveTo>
                  <a:cubicBezTo>
                    <a:pt x="168" y="49"/>
                    <a:pt x="171" y="40"/>
                    <a:pt x="165" y="33"/>
                  </a:cubicBezTo>
                  <a:cubicBezTo>
                    <a:pt x="162" y="30"/>
                    <a:pt x="156" y="27"/>
                    <a:pt x="144" y="27"/>
                  </a:cubicBezTo>
                  <a:cubicBezTo>
                    <a:pt x="121" y="27"/>
                    <a:pt x="111" y="36"/>
                    <a:pt x="109" y="43"/>
                  </a:cubicBezTo>
                  <a:cubicBezTo>
                    <a:pt x="108" y="48"/>
                    <a:pt x="112" y="51"/>
                    <a:pt x="116" y="51"/>
                  </a:cubicBezTo>
                  <a:cubicBezTo>
                    <a:pt x="120" y="51"/>
                    <a:pt x="123" y="48"/>
                    <a:pt x="124" y="47"/>
                  </a:cubicBezTo>
                  <a:cubicBezTo>
                    <a:pt x="127" y="45"/>
                    <a:pt x="130" y="42"/>
                    <a:pt x="138" y="42"/>
                  </a:cubicBezTo>
                  <a:cubicBezTo>
                    <a:pt x="140" y="42"/>
                    <a:pt x="149" y="42"/>
                    <a:pt x="148" y="49"/>
                  </a:cubicBezTo>
                  <a:cubicBezTo>
                    <a:pt x="147" y="52"/>
                    <a:pt x="143" y="53"/>
                    <a:pt x="136" y="54"/>
                  </a:cubicBezTo>
                  <a:cubicBezTo>
                    <a:pt x="120" y="57"/>
                    <a:pt x="114" y="58"/>
                    <a:pt x="107" y="62"/>
                  </a:cubicBezTo>
                  <a:cubicBezTo>
                    <a:pt x="105" y="63"/>
                    <a:pt x="101" y="65"/>
                    <a:pt x="98" y="70"/>
                  </a:cubicBezTo>
                  <a:cubicBezTo>
                    <a:pt x="96" y="72"/>
                    <a:pt x="95" y="75"/>
                    <a:pt x="94" y="79"/>
                  </a:cubicBezTo>
                  <a:cubicBezTo>
                    <a:pt x="90" y="93"/>
                    <a:pt x="97" y="102"/>
                    <a:pt x="113" y="102"/>
                  </a:cubicBezTo>
                  <a:cubicBezTo>
                    <a:pt x="119" y="102"/>
                    <a:pt x="126" y="100"/>
                    <a:pt x="132" y="96"/>
                  </a:cubicBezTo>
                  <a:cubicBezTo>
                    <a:pt x="134" y="95"/>
                    <a:pt x="135" y="94"/>
                    <a:pt x="137" y="93"/>
                  </a:cubicBezTo>
                  <a:cubicBezTo>
                    <a:pt x="138" y="96"/>
                    <a:pt x="138" y="101"/>
                    <a:pt x="145" y="101"/>
                  </a:cubicBezTo>
                  <a:cubicBezTo>
                    <a:pt x="154" y="101"/>
                    <a:pt x="157" y="91"/>
                    <a:pt x="159" y="86"/>
                  </a:cubicBezTo>
                  <a:lnTo>
                    <a:pt x="167" y="56"/>
                  </a:lnTo>
                  <a:close/>
                  <a:moveTo>
                    <a:pt x="49" y="9"/>
                  </a:moveTo>
                  <a:cubicBezTo>
                    <a:pt x="48" y="4"/>
                    <a:pt x="46" y="1"/>
                    <a:pt x="38" y="1"/>
                  </a:cubicBezTo>
                  <a:cubicBezTo>
                    <a:pt x="34" y="1"/>
                    <a:pt x="29" y="3"/>
                    <a:pt x="26" y="6"/>
                  </a:cubicBezTo>
                  <a:cubicBezTo>
                    <a:pt x="23" y="9"/>
                    <a:pt x="23" y="12"/>
                    <a:pt x="22" y="16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2" y="91"/>
                    <a:pt x="0" y="95"/>
                    <a:pt x="3" y="98"/>
                  </a:cubicBezTo>
                  <a:cubicBezTo>
                    <a:pt x="3" y="99"/>
                    <a:pt x="5" y="101"/>
                    <a:pt x="9" y="101"/>
                  </a:cubicBezTo>
                  <a:cubicBezTo>
                    <a:pt x="19" y="101"/>
                    <a:pt x="22" y="91"/>
                    <a:pt x="23" y="86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5" y="41"/>
                    <a:pt x="35" y="40"/>
                    <a:pt x="36" y="36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6" y="97"/>
                    <a:pt x="57" y="101"/>
                    <a:pt x="64" y="101"/>
                  </a:cubicBezTo>
                  <a:cubicBezTo>
                    <a:pt x="77" y="101"/>
                    <a:pt x="80" y="93"/>
                    <a:pt x="81" y="87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0"/>
                    <a:pt x="103" y="5"/>
                    <a:pt x="99" y="2"/>
                  </a:cubicBezTo>
                  <a:cubicBezTo>
                    <a:pt x="98" y="2"/>
                    <a:pt x="97" y="1"/>
                    <a:pt x="94" y="1"/>
                  </a:cubicBezTo>
                  <a:cubicBezTo>
                    <a:pt x="91" y="1"/>
                    <a:pt x="88" y="3"/>
                    <a:pt x="86" y="5"/>
                  </a:cubicBezTo>
                  <a:cubicBezTo>
                    <a:pt x="83" y="7"/>
                    <a:pt x="81" y="11"/>
                    <a:pt x="81" y="14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55"/>
                    <a:pt x="69" y="57"/>
                    <a:pt x="69" y="59"/>
                  </a:cubicBezTo>
                  <a:cubicBezTo>
                    <a:pt x="68" y="61"/>
                    <a:pt x="68" y="63"/>
                    <a:pt x="67" y="65"/>
                  </a:cubicBezTo>
                  <a:lnTo>
                    <a:pt x="49" y="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793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04357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D44FDAC-07C9-4888-8618-7FDEFF1ADA78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8988171-71BD-490C-815F-659FD4D8FE6C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21929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57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D1E63C8-E924-4DF0-82B5-41085E463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971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D972C8-5779-4779-A80E-ECE30A3EC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72535"/>
            <a:ext cx="10515600" cy="4225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D44FDAC-07C9-4888-8618-7FDEFF1ADA78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34808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F3BD6E87-CA0C-438D-96A7-6C57D98FBB29}"/>
              </a:ext>
            </a:extLst>
          </p:cNvPr>
          <p:cNvSpPr>
            <a:spLocks/>
          </p:cNvSpPr>
          <p:nvPr/>
        </p:nvSpPr>
        <p:spPr bwMode="auto">
          <a:xfrm>
            <a:off x="214801" y="216000"/>
            <a:ext cx="11760266" cy="336550"/>
          </a:xfrm>
          <a:custGeom>
            <a:avLst/>
            <a:gdLst>
              <a:gd name="T0" fmla="*/ 2152 w 2152"/>
              <a:gd name="T1" fmla="*/ 0 h 104"/>
              <a:gd name="T2" fmla="*/ 104 w 2152"/>
              <a:gd name="T3" fmla="*/ 0 h 104"/>
              <a:gd name="T4" fmla="*/ 0 w 2152"/>
              <a:gd name="T5" fmla="*/ 104 h 104"/>
              <a:gd name="connsiteX0" fmla="*/ 17224 w 17224"/>
              <a:gd name="connsiteY0" fmla="*/ 0 h 10000"/>
              <a:gd name="connsiteX1" fmla="*/ 483 w 17224"/>
              <a:gd name="connsiteY1" fmla="*/ 0 h 10000"/>
              <a:gd name="connsiteX2" fmla="*/ 0 w 17224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" h="10000">
                <a:moveTo>
                  <a:pt x="17224" y="0"/>
                </a:moveTo>
                <a:lnTo>
                  <a:pt x="483" y="0"/>
                </a:lnTo>
                <a:cubicBezTo>
                  <a:pt x="483" y="0"/>
                  <a:pt x="0" y="0"/>
                  <a:pt x="0" y="10000"/>
                </a:cubicBezTo>
              </a:path>
            </a:pathLst>
          </a:custGeom>
          <a:noFill/>
          <a:ln w="9525" cap="rnd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713221E-6E72-488C-A20B-C6CF1C88823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528300" y="34808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94AD8C86-734D-4CC3-8AFE-EFA75A733E27}"/>
              </a:ext>
            </a:extLst>
          </p:cNvPr>
          <p:cNvSpPr>
            <a:spLocks/>
          </p:cNvSpPr>
          <p:nvPr userDrawn="1"/>
        </p:nvSpPr>
        <p:spPr bwMode="auto">
          <a:xfrm>
            <a:off x="214801" y="216000"/>
            <a:ext cx="11760266" cy="336550"/>
          </a:xfrm>
          <a:custGeom>
            <a:avLst/>
            <a:gdLst>
              <a:gd name="T0" fmla="*/ 2152 w 2152"/>
              <a:gd name="T1" fmla="*/ 0 h 104"/>
              <a:gd name="T2" fmla="*/ 104 w 2152"/>
              <a:gd name="T3" fmla="*/ 0 h 104"/>
              <a:gd name="T4" fmla="*/ 0 w 2152"/>
              <a:gd name="T5" fmla="*/ 104 h 104"/>
              <a:gd name="connsiteX0" fmla="*/ 17224 w 17224"/>
              <a:gd name="connsiteY0" fmla="*/ 0 h 10000"/>
              <a:gd name="connsiteX1" fmla="*/ 483 w 17224"/>
              <a:gd name="connsiteY1" fmla="*/ 0 h 10000"/>
              <a:gd name="connsiteX2" fmla="*/ 0 w 17224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" h="10000">
                <a:moveTo>
                  <a:pt x="17224" y="0"/>
                </a:moveTo>
                <a:lnTo>
                  <a:pt x="483" y="0"/>
                </a:lnTo>
                <a:cubicBezTo>
                  <a:pt x="483" y="0"/>
                  <a:pt x="0" y="0"/>
                  <a:pt x="0" y="10000"/>
                </a:cubicBezTo>
              </a:path>
            </a:pathLst>
          </a:custGeom>
          <a:noFill/>
          <a:ln w="19050" cap="rnd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44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jpe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e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.png"/><Relationship Id="rId10" Type="http://schemas.openxmlformats.org/officeDocument/2006/relationships/image" Target="../media/image25.png"/><Relationship Id="rId4" Type="http://schemas.openxmlformats.org/officeDocument/2006/relationships/image" Target="../media/image6.sv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D779CD-9088-4E66-B03F-C596194F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6182" y="2676058"/>
            <a:ext cx="4685819" cy="2387600"/>
          </a:xfrm>
        </p:spPr>
        <p:txBody>
          <a:bodyPr>
            <a:noAutofit/>
          </a:bodyPr>
          <a:lstStyle/>
          <a:p>
            <a:pPr algn="l"/>
            <a:r>
              <a:rPr lang="en-GB" sz="4400" dirty="0" err="1">
                <a:solidFill>
                  <a:schemeClr val="bg1"/>
                </a:solidFill>
                <a:latin typeface="Gotham Rounded Medium" pitchFamily="50" charset="0"/>
              </a:rPr>
              <a:t>Autonominen</a:t>
            </a:r>
            <a:r>
              <a:rPr lang="en-GB" sz="4400" dirty="0">
                <a:solidFill>
                  <a:schemeClr val="bg1"/>
                </a:solidFill>
                <a:latin typeface="Gotham Rounded Medium" pitchFamily="50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Gotham Rounded Medium" pitchFamily="50" charset="0"/>
              </a:rPr>
              <a:t>dysrefleksia</a:t>
            </a:r>
            <a:endParaRPr lang="en-GB" sz="4400" dirty="0">
              <a:solidFill>
                <a:schemeClr val="bg1"/>
              </a:solidFill>
              <a:latin typeface="Gotham Rounded Medium" pitchFamily="50" charset="0"/>
            </a:endParaRPr>
          </a:p>
        </p:txBody>
      </p:sp>
      <p:sp>
        <p:nvSpPr>
          <p:cNvPr id="5" name="Rectangle: Single Corner Rounded 4">
            <a:extLst>
              <a:ext uri="{FF2B5EF4-FFF2-40B4-BE49-F238E27FC236}">
                <a16:creationId xmlns:a16="http://schemas.microsoft.com/office/drawing/2014/main" id="{EA9EF725-8B65-37F9-48CF-53317AA33768}"/>
              </a:ext>
            </a:extLst>
          </p:cNvPr>
          <p:cNvSpPr/>
          <p:nvPr/>
        </p:nvSpPr>
        <p:spPr>
          <a:xfrm flipH="1">
            <a:off x="7578246" y="5349922"/>
            <a:ext cx="4613754" cy="987083"/>
          </a:xfrm>
          <a:prstGeom prst="round1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E98044-5D79-171A-6373-8BC341A34BF5}"/>
              </a:ext>
            </a:extLst>
          </p:cNvPr>
          <p:cNvSpPr txBox="1"/>
          <p:nvPr/>
        </p:nvSpPr>
        <p:spPr>
          <a:xfrm>
            <a:off x="7766714" y="5843463"/>
            <a:ext cx="4425286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GB" sz="1200" spc="40" dirty="0">
                <a:solidFill>
                  <a:schemeClr val="tx2"/>
                </a:solidFill>
                <a:latin typeface="Gotham Rounded Book" pitchFamily="50" charset="0"/>
              </a:rPr>
              <a:t>CLINICAL NURSE LEAD, </a:t>
            </a:r>
          </a:p>
          <a:p>
            <a:pPr>
              <a:lnSpc>
                <a:spcPts val="1400"/>
              </a:lnSpc>
            </a:pPr>
            <a:r>
              <a:rPr lang="en-GB" sz="1200" spc="40" dirty="0">
                <a:solidFill>
                  <a:schemeClr val="tx2"/>
                </a:solidFill>
                <a:latin typeface="Gotham Rounded Book" pitchFamily="50" charset="0"/>
              </a:rPr>
              <a:t>WELLSPECT, UK</a:t>
            </a:r>
            <a:endParaRPr lang="en-SE" sz="1200" spc="40" dirty="0">
              <a:solidFill>
                <a:schemeClr val="tx2"/>
              </a:solidFill>
              <a:latin typeface="Gotham Rounded Book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8A82EF-689A-7F2E-74E4-EA341C75375F}"/>
              </a:ext>
            </a:extLst>
          </p:cNvPr>
          <p:cNvSpPr txBox="1"/>
          <p:nvPr/>
        </p:nvSpPr>
        <p:spPr>
          <a:xfrm>
            <a:off x="7766714" y="5382665"/>
            <a:ext cx="44252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solidFill>
                  <a:schemeClr val="tx2"/>
                </a:solidFill>
                <a:latin typeface="Gotham Rounded Medium" pitchFamily="50" charset="0"/>
              </a:rPr>
              <a:t>BEV COLLINS</a:t>
            </a:r>
          </a:p>
        </p:txBody>
      </p:sp>
    </p:spTree>
    <p:extLst>
      <p:ext uri="{BB962C8B-B14F-4D97-AF65-F5344CB8AC3E}">
        <p14:creationId xmlns:p14="http://schemas.microsoft.com/office/powerpoint/2010/main" val="2442775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wheelchair with his hand on his head&#10;&#10;Description automatically generated">
            <a:extLst>
              <a:ext uri="{FF2B5EF4-FFF2-40B4-BE49-F238E27FC236}">
                <a16:creationId xmlns:a16="http://schemas.microsoft.com/office/drawing/2014/main" id="{6781117A-8FA1-DA96-C994-292AB9DD60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86" t="7091" r="39601" b="7091"/>
          <a:stretch/>
        </p:blipFill>
        <p:spPr>
          <a:xfrm>
            <a:off x="4181624" y="499270"/>
            <a:ext cx="3305612" cy="588533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61C01A7-CDF2-441F-8565-57F143EDB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27885" y="5227330"/>
            <a:ext cx="695243" cy="695243"/>
          </a:xfrm>
          <a:prstGeom prst="rect">
            <a:avLst/>
          </a:prstGeom>
          <a:effectLst>
            <a:glow rad="88900">
              <a:schemeClr val="bg1">
                <a:alpha val="40000"/>
              </a:schemeClr>
            </a:glow>
          </a:effectLst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3E7B4E8-2B89-BD88-9859-18356C8F7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1651" y="2967335"/>
            <a:ext cx="888698" cy="888698"/>
          </a:xfrm>
          <a:prstGeom prst="rect">
            <a:avLst/>
          </a:prstGeom>
          <a:effectLst>
            <a:glow rad="127000">
              <a:schemeClr val="bg1">
                <a:alpha val="40000"/>
              </a:schemeClr>
            </a:glo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E07AAC5-A862-1CEF-2FFF-4B6F714849C2}"/>
              </a:ext>
            </a:extLst>
          </p:cNvPr>
          <p:cNvSpPr txBox="1"/>
          <p:nvPr/>
        </p:nvSpPr>
        <p:spPr>
          <a:xfrm>
            <a:off x="8197430" y="2655165"/>
            <a:ext cx="27570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Täysi</a:t>
            </a:r>
            <a:r>
              <a:rPr lang="en-GB" dirty="0"/>
              <a:t> </a:t>
            </a:r>
            <a:r>
              <a:rPr lang="en-GB" dirty="0" err="1"/>
              <a:t>virtsarakko</a:t>
            </a:r>
            <a:r>
              <a:rPr lang="en-GB" dirty="0"/>
              <a:t> tai </a:t>
            </a:r>
            <a:r>
              <a:rPr lang="en-GB" dirty="0" err="1"/>
              <a:t>virtsatieinfektio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Voimakas</a:t>
            </a:r>
            <a:r>
              <a:rPr lang="en-GB" dirty="0"/>
              <a:t> </a:t>
            </a:r>
            <a:r>
              <a:rPr lang="en-GB" dirty="0" err="1"/>
              <a:t>ummetus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1E7EE7-A61D-6778-00C5-664240071925}"/>
              </a:ext>
            </a:extLst>
          </p:cNvPr>
          <p:cNvSpPr txBox="1"/>
          <p:nvPr/>
        </p:nvSpPr>
        <p:spPr>
          <a:xfrm>
            <a:off x="947131" y="5072449"/>
            <a:ext cx="3555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Rajoittava vaatetus</a:t>
            </a:r>
            <a:r>
              <a:rPr lang="fi-FI" dirty="0"/>
              <a:t>, esim. varpaankynsi jumissa sukassa.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5F225E-E149-6E8B-1F89-67A9D418938C}"/>
              </a:ext>
            </a:extLst>
          </p:cNvPr>
          <p:cNvSpPr txBox="1"/>
          <p:nvPr/>
        </p:nvSpPr>
        <p:spPr>
          <a:xfrm>
            <a:off x="969289" y="2345007"/>
            <a:ext cx="30474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Painealueet, </a:t>
            </a:r>
            <a:r>
              <a:rPr lang="fi-FI" dirty="0"/>
              <a:t>esim. varmista, että istuintyyny on oikeanlainen eikä istuimella ole ylimääräistä tavaraa tai esinettä.</a:t>
            </a:r>
            <a:endParaRPr lang="en-SE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4BC81F-8D09-9CF6-1D4D-5E11BBC2F54B}"/>
              </a:ext>
            </a:extLst>
          </p:cNvPr>
          <p:cNvSpPr txBox="1"/>
          <p:nvPr/>
        </p:nvSpPr>
        <p:spPr>
          <a:xfrm>
            <a:off x="947131" y="1532555"/>
            <a:ext cx="367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/>
              <a:t>Siirtymiset </a:t>
            </a:r>
            <a:r>
              <a:rPr lang="fi-FI" dirty="0"/>
              <a:t>sängystä pyörätuoliin tai päinvastoin.</a:t>
            </a:r>
            <a:endParaRPr lang="en-SE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51AAF17-3BDF-0389-A5D0-D618BD4DEE9C}"/>
              </a:ext>
            </a:extLst>
          </p:cNvPr>
          <p:cNvCxnSpPr/>
          <p:nvPr/>
        </p:nvCxnSpPr>
        <p:spPr>
          <a:xfrm flipH="1" flipV="1">
            <a:off x="3771900" y="2263029"/>
            <a:ext cx="1657350" cy="8538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FBB938-0455-E61C-272A-26C9886FD808}"/>
              </a:ext>
            </a:extLst>
          </p:cNvPr>
          <p:cNvCxnSpPr/>
          <p:nvPr/>
        </p:nvCxnSpPr>
        <p:spPr>
          <a:xfrm flipV="1">
            <a:off x="6686550" y="3116830"/>
            <a:ext cx="1510880" cy="157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3FB3C2-B663-BA2E-B098-DDFBC45D3411}"/>
              </a:ext>
            </a:extLst>
          </p:cNvPr>
          <p:cNvCxnSpPr/>
          <p:nvPr/>
        </p:nvCxnSpPr>
        <p:spPr>
          <a:xfrm flipH="1" flipV="1">
            <a:off x="3600450" y="2967335"/>
            <a:ext cx="2051201" cy="4616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B9C7F47-40F3-CDC8-0936-F77494D81F7A}"/>
              </a:ext>
            </a:extLst>
          </p:cNvPr>
          <p:cNvCxnSpPr>
            <a:cxnSpLocks/>
          </p:cNvCxnSpPr>
          <p:nvPr/>
        </p:nvCxnSpPr>
        <p:spPr>
          <a:xfrm>
            <a:off x="3671219" y="5395615"/>
            <a:ext cx="15566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846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6DC27CD-D508-E056-1068-F0C63FEA7194}"/>
              </a:ext>
            </a:extLst>
          </p:cNvPr>
          <p:cNvSpPr txBox="1"/>
          <p:nvPr/>
        </p:nvSpPr>
        <p:spPr>
          <a:xfrm>
            <a:off x="6096000" y="1555494"/>
            <a:ext cx="55816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Tärkeintä ja kiireellisintä on poistaa ärsyke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Käyttää lääkkeitä, jos niitä on määrätty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On tärkeää tietää, missä lääkkeitä säilytetään.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Tarkista</a:t>
            </a:r>
            <a:r>
              <a:rPr lang="en-GB" sz="2400" dirty="0"/>
              <a:t> </a:t>
            </a:r>
            <a:r>
              <a:rPr lang="en-GB" sz="2400" dirty="0" err="1"/>
              <a:t>säännöllisesti</a:t>
            </a:r>
            <a:r>
              <a:rPr lang="en-GB" sz="2400" dirty="0"/>
              <a:t> </a:t>
            </a:r>
            <a:r>
              <a:rPr lang="en-GB" sz="2400" dirty="0" err="1"/>
              <a:t>lääkkeiden</a:t>
            </a:r>
            <a:r>
              <a:rPr lang="en-GB" sz="2400" dirty="0"/>
              <a:t> </a:t>
            </a:r>
            <a:r>
              <a:rPr lang="en-GB" sz="2400" dirty="0" err="1"/>
              <a:t>päivämäärät</a:t>
            </a:r>
            <a:endParaRPr lang="en-GB" sz="2400" dirty="0"/>
          </a:p>
          <a:p>
            <a:endParaRPr lang="en-SE" sz="2400" dirty="0"/>
          </a:p>
        </p:txBody>
      </p:sp>
    </p:spTree>
    <p:extLst>
      <p:ext uri="{BB962C8B-B14F-4D97-AF65-F5344CB8AC3E}">
        <p14:creationId xmlns:p14="http://schemas.microsoft.com/office/powerpoint/2010/main" val="3999965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7361DA-6799-BC20-E05B-55FB7D9FE860}"/>
              </a:ext>
            </a:extLst>
          </p:cNvPr>
          <p:cNvSpPr txBox="1">
            <a:spLocks/>
          </p:cNvSpPr>
          <p:nvPr/>
        </p:nvSpPr>
        <p:spPr>
          <a:xfrm>
            <a:off x="6972300" y="2073600"/>
            <a:ext cx="4838700" cy="423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Seuraa</a:t>
            </a:r>
            <a:r>
              <a:rPr lang="en-GB" dirty="0"/>
              <a:t> </a:t>
            </a:r>
            <a:r>
              <a:rPr lang="en-GB" dirty="0" err="1"/>
              <a:t>oireita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verenpainetta</a:t>
            </a:r>
            <a:r>
              <a:rPr lang="en-GB" dirty="0"/>
              <a:t> </a:t>
            </a:r>
            <a:r>
              <a:rPr lang="en-GB" dirty="0" err="1"/>
              <a:t>vähintään</a:t>
            </a:r>
            <a:r>
              <a:rPr lang="en-GB" dirty="0"/>
              <a:t> 2 </a:t>
            </a:r>
            <a:r>
              <a:rPr lang="en-GB" dirty="0" err="1"/>
              <a:t>tunnin</a:t>
            </a:r>
            <a:r>
              <a:rPr lang="en-GB" dirty="0"/>
              <a:t> </a:t>
            </a:r>
            <a:r>
              <a:rPr lang="en-GB" dirty="0" err="1"/>
              <a:t>ajan</a:t>
            </a:r>
            <a:endParaRPr lang="en-GB" dirty="0"/>
          </a:p>
          <a:p>
            <a:endParaRPr lang="en-GB" dirty="0"/>
          </a:p>
          <a:p>
            <a:r>
              <a:rPr lang="en-GB" dirty="0"/>
              <a:t>Ole </a:t>
            </a:r>
            <a:r>
              <a:rPr lang="en-GB" dirty="0" err="1"/>
              <a:t>tietoinen</a:t>
            </a:r>
            <a:r>
              <a:rPr lang="en-GB" dirty="0"/>
              <a:t> </a:t>
            </a:r>
            <a:r>
              <a:rPr lang="en-GB" dirty="0" err="1"/>
              <a:t>oireita</a:t>
            </a:r>
            <a:r>
              <a:rPr lang="en-GB" dirty="0"/>
              <a:t> </a:t>
            </a:r>
            <a:r>
              <a:rPr lang="en-GB" dirty="0" err="1"/>
              <a:t>lievittävistä</a:t>
            </a:r>
            <a:r>
              <a:rPr lang="en-GB" dirty="0"/>
              <a:t> </a:t>
            </a:r>
            <a:r>
              <a:rPr lang="en-GB" dirty="0" err="1"/>
              <a:t>lääkkeistä</a:t>
            </a:r>
            <a:r>
              <a:rPr lang="en-GB" dirty="0"/>
              <a:t> MUTTA </a:t>
            </a:r>
            <a:r>
              <a:rPr lang="en-GB" dirty="0" err="1"/>
              <a:t>varmista</a:t>
            </a:r>
            <a:r>
              <a:rPr lang="en-GB" dirty="0"/>
              <a:t>, </a:t>
            </a:r>
            <a:r>
              <a:rPr lang="en-GB" dirty="0" err="1"/>
              <a:t>että</a:t>
            </a:r>
            <a:r>
              <a:rPr lang="en-GB" dirty="0"/>
              <a:t> </a:t>
            </a:r>
            <a:r>
              <a:rPr lang="en-GB" dirty="0" err="1"/>
              <a:t>aiheuttaja</a:t>
            </a:r>
            <a:r>
              <a:rPr lang="en-GB" dirty="0"/>
              <a:t> on </a:t>
            </a:r>
            <a:r>
              <a:rPr lang="en-GB" dirty="0" err="1"/>
              <a:t>selvitetty</a:t>
            </a:r>
            <a:r>
              <a:rPr lang="en-GB" dirty="0"/>
              <a:t>, </a:t>
            </a:r>
            <a:r>
              <a:rPr lang="en-GB" dirty="0" err="1"/>
              <a:t>muuten</a:t>
            </a:r>
            <a:r>
              <a:rPr lang="en-GB" dirty="0"/>
              <a:t> </a:t>
            </a:r>
            <a:r>
              <a:rPr lang="en-GB" dirty="0" err="1"/>
              <a:t>oireiden</a:t>
            </a:r>
            <a:r>
              <a:rPr lang="en-GB" dirty="0"/>
              <a:t> </a:t>
            </a:r>
            <a:r>
              <a:rPr lang="en-GB" dirty="0" err="1"/>
              <a:t>uusiutuminen</a:t>
            </a:r>
            <a:r>
              <a:rPr lang="en-GB" dirty="0"/>
              <a:t> on </a:t>
            </a:r>
            <a:r>
              <a:rPr lang="en-GB" dirty="0" err="1"/>
              <a:t>odotettavissa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562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wheelchair&#10;&#10;Description automatically generated">
            <a:extLst>
              <a:ext uri="{FF2B5EF4-FFF2-40B4-BE49-F238E27FC236}">
                <a16:creationId xmlns:a16="http://schemas.microsoft.com/office/drawing/2014/main" id="{463C6CB1-765C-AC8C-42C9-19BE32A46A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18" t="8083" r="32344" b="8085"/>
          <a:stretch/>
        </p:blipFill>
        <p:spPr>
          <a:xfrm>
            <a:off x="7088605" y="746971"/>
            <a:ext cx="4381500" cy="574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F767A-9933-47BC-9366-49198269A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Ennaltaehkäisy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D031E-C65F-47F2-977A-77B0569EA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600"/>
            <a:ext cx="5945605" cy="4230000"/>
          </a:xfrm>
        </p:spPr>
        <p:txBody>
          <a:bodyPr/>
          <a:lstStyle/>
          <a:p>
            <a:r>
              <a:rPr lang="en-GB" dirty="0" err="1"/>
              <a:t>Koulutusta</a:t>
            </a:r>
            <a:r>
              <a:rPr lang="en-GB" dirty="0"/>
              <a:t> </a:t>
            </a:r>
            <a:r>
              <a:rPr lang="en-GB" dirty="0" err="1"/>
              <a:t>potilaalle</a:t>
            </a:r>
            <a:r>
              <a:rPr lang="en-GB" dirty="0"/>
              <a:t>, </a:t>
            </a:r>
            <a:r>
              <a:rPr lang="en-GB" dirty="0" err="1"/>
              <a:t>perheelle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hoitajille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Laukasevien</a:t>
            </a:r>
            <a:r>
              <a:rPr lang="en-GB" dirty="0"/>
              <a:t> </a:t>
            </a:r>
            <a:r>
              <a:rPr lang="en-GB" dirty="0" err="1"/>
              <a:t>tekijöiden</a:t>
            </a:r>
            <a:r>
              <a:rPr lang="en-GB" dirty="0"/>
              <a:t> </a:t>
            </a:r>
            <a:r>
              <a:rPr lang="en-GB" dirty="0" err="1"/>
              <a:t>välttäminen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Virtsarakon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suolen</a:t>
            </a:r>
            <a:r>
              <a:rPr lang="en-GB" dirty="0"/>
              <a:t> </a:t>
            </a:r>
            <a:r>
              <a:rPr lang="en-GB" dirty="0" err="1"/>
              <a:t>rutiinit</a:t>
            </a:r>
            <a:r>
              <a:rPr lang="en-GB" dirty="0"/>
              <a:t> </a:t>
            </a:r>
            <a:r>
              <a:rPr lang="en-GB" dirty="0" err="1"/>
              <a:t>voivat</a:t>
            </a:r>
            <a:r>
              <a:rPr lang="en-GB" dirty="0"/>
              <a:t> </a:t>
            </a:r>
            <a:r>
              <a:rPr lang="en-GB" dirty="0" err="1"/>
              <a:t>auttaa</a:t>
            </a:r>
            <a:r>
              <a:rPr lang="en-GB" dirty="0"/>
              <a:t> </a:t>
            </a:r>
            <a:r>
              <a:rPr lang="en-GB" dirty="0" err="1"/>
              <a:t>vähentämään</a:t>
            </a:r>
            <a:r>
              <a:rPr lang="en-GB" dirty="0"/>
              <a:t> </a:t>
            </a:r>
            <a:r>
              <a:rPr lang="en-GB" dirty="0" err="1"/>
              <a:t>riskejä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Säännölliset</a:t>
            </a:r>
            <a:r>
              <a:rPr lang="en-GB" dirty="0"/>
              <a:t> </a:t>
            </a:r>
            <a:r>
              <a:rPr lang="en-GB" dirty="0" err="1"/>
              <a:t>verenpaineen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sykkeen</a:t>
            </a:r>
            <a:r>
              <a:rPr lang="en-GB" dirty="0"/>
              <a:t> </a:t>
            </a:r>
            <a:r>
              <a:rPr lang="en-GB" dirty="0" err="1"/>
              <a:t>mittaukset</a:t>
            </a:r>
            <a:r>
              <a:rPr lang="en-GB" dirty="0"/>
              <a:t> </a:t>
            </a:r>
            <a:r>
              <a:rPr lang="en-GB" dirty="0" err="1"/>
              <a:t>omaa</a:t>
            </a:r>
            <a:r>
              <a:rPr lang="en-GB" dirty="0"/>
              <a:t> “</a:t>
            </a:r>
            <a:r>
              <a:rPr lang="en-GB" dirty="0" err="1"/>
              <a:t>normaalia</a:t>
            </a:r>
            <a:r>
              <a:rPr lang="en-GB" dirty="0"/>
              <a:t>” </a:t>
            </a:r>
            <a:r>
              <a:rPr lang="en-GB" dirty="0" err="1"/>
              <a:t>viitearvoa</a:t>
            </a:r>
            <a:r>
              <a:rPr lang="en-GB" dirty="0"/>
              <a:t> </a:t>
            </a:r>
            <a:r>
              <a:rPr lang="en-GB" dirty="0" err="1"/>
              <a:t>varten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656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16506FA6-28E5-4BB3-A922-B0DFB365F1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A9D38709-1695-495C-9D3B-C7FF13C2140A}"/>
              </a:ext>
            </a:extLst>
          </p:cNvPr>
          <p:cNvSpPr>
            <a:spLocks noEditPoints="1"/>
          </p:cNvSpPr>
          <p:nvPr/>
        </p:nvSpPr>
        <p:spPr bwMode="auto">
          <a:xfrm>
            <a:off x="2715411" y="2179264"/>
            <a:ext cx="6885789" cy="2087755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4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in a wheelchair with his hand on his head&#10;&#10;Description automatically generated">
            <a:extLst>
              <a:ext uri="{FF2B5EF4-FFF2-40B4-BE49-F238E27FC236}">
                <a16:creationId xmlns:a16="http://schemas.microsoft.com/office/drawing/2014/main" id="{18972F83-3D42-0AD4-14AD-4DC6F7D8D9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86" t="7091" r="39601" b="7091"/>
          <a:stretch/>
        </p:blipFill>
        <p:spPr>
          <a:xfrm>
            <a:off x="6646464" y="530490"/>
            <a:ext cx="3305612" cy="5885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E7C49B-0DF9-487B-9138-02B42D71A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6971"/>
            <a:ext cx="9771346" cy="1223493"/>
          </a:xfrm>
        </p:spPr>
        <p:txBody>
          <a:bodyPr/>
          <a:lstStyle/>
          <a:p>
            <a:r>
              <a:rPr lang="en-GB" dirty="0" err="1"/>
              <a:t>Esityksen</a:t>
            </a:r>
            <a:r>
              <a:rPr lang="en-GB" dirty="0"/>
              <a:t> </a:t>
            </a:r>
            <a:r>
              <a:rPr lang="en-GB" dirty="0" err="1"/>
              <a:t>tarkoitus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6F88A9-5C85-A566-BA65-9E9A9C42A542}"/>
              </a:ext>
            </a:extLst>
          </p:cNvPr>
          <p:cNvSpPr txBox="1"/>
          <p:nvPr/>
        </p:nvSpPr>
        <p:spPr>
          <a:xfrm>
            <a:off x="838200" y="1970464"/>
            <a:ext cx="615913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Tietää</a:t>
            </a:r>
            <a:r>
              <a:rPr lang="en-GB" sz="2000" dirty="0"/>
              <a:t>, </a:t>
            </a:r>
            <a:r>
              <a:rPr lang="en-GB" sz="2000" dirty="0" err="1"/>
              <a:t>mitä</a:t>
            </a:r>
            <a:r>
              <a:rPr lang="en-GB" sz="2000" dirty="0"/>
              <a:t> on </a:t>
            </a:r>
            <a:r>
              <a:rPr lang="en-GB" sz="2000" dirty="0" err="1"/>
              <a:t>autonominen</a:t>
            </a:r>
            <a:r>
              <a:rPr lang="en-GB" sz="2000" dirty="0"/>
              <a:t> dysreflexia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Auttaa</a:t>
            </a:r>
            <a:r>
              <a:rPr lang="en-GB" sz="2000" dirty="0"/>
              <a:t> </a:t>
            </a:r>
            <a:r>
              <a:rPr lang="en-GB" sz="2000" dirty="0" err="1"/>
              <a:t>tunnistamaan</a:t>
            </a:r>
            <a:r>
              <a:rPr lang="en-GB" sz="2000" dirty="0"/>
              <a:t> </a:t>
            </a:r>
            <a:r>
              <a:rPr lang="en-GB" sz="2000" dirty="0" err="1"/>
              <a:t>merkit</a:t>
            </a:r>
            <a:r>
              <a:rPr lang="en-GB" sz="2000" dirty="0"/>
              <a:t>/</a:t>
            </a:r>
            <a:r>
              <a:rPr lang="en-GB" sz="2000" dirty="0" err="1"/>
              <a:t>oireet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Auttaa</a:t>
            </a:r>
            <a:r>
              <a:rPr lang="en-GB" sz="2000" dirty="0"/>
              <a:t> </a:t>
            </a:r>
            <a:r>
              <a:rPr lang="en-GB" sz="2000" dirty="0" err="1"/>
              <a:t>tunnistamaan</a:t>
            </a:r>
            <a:r>
              <a:rPr lang="en-GB" sz="2000" dirty="0"/>
              <a:t> </a:t>
            </a:r>
            <a:r>
              <a:rPr lang="en-GB" sz="2000" dirty="0" err="1"/>
              <a:t>mahdollisen</a:t>
            </a:r>
            <a:r>
              <a:rPr lang="en-GB" sz="2000" dirty="0"/>
              <a:t> </a:t>
            </a:r>
            <a:r>
              <a:rPr lang="en-GB" sz="2000" dirty="0" err="1"/>
              <a:t>syyn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Potilaan</a:t>
            </a:r>
            <a:r>
              <a:rPr lang="en-GB" sz="2000" dirty="0"/>
              <a:t> </a:t>
            </a:r>
            <a:r>
              <a:rPr lang="en-GB" sz="2000" dirty="0" err="1"/>
              <a:t>turvallisuuden</a:t>
            </a:r>
            <a:r>
              <a:rPr lang="en-GB" sz="2000" dirty="0"/>
              <a:t> </a:t>
            </a:r>
            <a:r>
              <a:rPr lang="en-GB" sz="2000" dirty="0" err="1"/>
              <a:t>varmistaminen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Oireiden</a:t>
            </a:r>
            <a:r>
              <a:rPr lang="en-GB" sz="2000" dirty="0"/>
              <a:t> </a:t>
            </a:r>
            <a:r>
              <a:rPr lang="en-GB" sz="2000" dirty="0" err="1"/>
              <a:t>lievittämisen</a:t>
            </a:r>
            <a:r>
              <a:rPr lang="en-GB" sz="2000" dirty="0"/>
              <a:t> </a:t>
            </a:r>
            <a:r>
              <a:rPr lang="en-GB" sz="2000" dirty="0" err="1"/>
              <a:t>varmistaminen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9899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7">
            <a:extLst>
              <a:ext uri="{FF2B5EF4-FFF2-40B4-BE49-F238E27FC236}">
                <a16:creationId xmlns:a16="http://schemas.microsoft.com/office/drawing/2014/main" id="{21DEEB44-E8FD-FE52-E7EF-3F2C1144E4AC}"/>
              </a:ext>
            </a:extLst>
          </p:cNvPr>
          <p:cNvSpPr txBox="1"/>
          <p:nvPr/>
        </p:nvSpPr>
        <p:spPr>
          <a:xfrm>
            <a:off x="4669180" y="994802"/>
            <a:ext cx="246954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F499F5"/>
                </a:solidFill>
                <a:latin typeface="Calibri" panose="020F0502020204030204"/>
              </a:rPr>
              <a:t>S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499F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ervikaali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499F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C1-C3	</a:t>
            </a:r>
            <a:r>
              <a:rPr lang="en-US" sz="1100" b="1" dirty="0" err="1">
                <a:solidFill>
                  <a:srgbClr val="000000"/>
                </a:solidFill>
              </a:rPr>
              <a:t>Niskalihakset</a:t>
            </a: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C4	</a:t>
            </a:r>
            <a:r>
              <a:rPr lang="en-US" sz="1100" b="1" dirty="0" err="1">
                <a:solidFill>
                  <a:srgbClr val="000000"/>
                </a:solidFill>
              </a:rPr>
              <a:t>Kalvo</a:t>
            </a: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C5 	Deltoid (</a:t>
            </a:r>
            <a:r>
              <a:rPr lang="en-US" sz="1100" b="1" dirty="0" err="1">
                <a:solidFill>
                  <a:srgbClr val="000000"/>
                </a:solidFill>
              </a:rPr>
              <a:t>olkapää</a:t>
            </a:r>
            <a:r>
              <a:rPr lang="en-US" sz="1100" b="1" dirty="0">
                <a:solidFill>
                  <a:srgbClr val="000000"/>
                </a:solidFill>
              </a:rPr>
              <a:t>)</a:t>
            </a: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C6 	</a:t>
            </a:r>
            <a:r>
              <a:rPr lang="en-US" sz="1100" b="1" dirty="0" err="1">
                <a:solidFill>
                  <a:srgbClr val="000000"/>
                </a:solidFill>
              </a:rPr>
              <a:t>Ranne</a:t>
            </a: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C7	Triceps (</a:t>
            </a:r>
            <a:r>
              <a:rPr lang="en-US" sz="1100" b="1" dirty="0" err="1">
                <a:solidFill>
                  <a:srgbClr val="000000"/>
                </a:solidFill>
              </a:rPr>
              <a:t>olkalihas</a:t>
            </a:r>
            <a:r>
              <a:rPr lang="en-US" sz="1100" b="1" dirty="0">
                <a:solidFill>
                  <a:srgbClr val="000000"/>
                </a:solidFill>
              </a:rPr>
              <a:t>)</a:t>
            </a: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C7-C8	</a:t>
            </a:r>
            <a:r>
              <a:rPr lang="en-US" sz="1100" b="1" dirty="0" err="1">
                <a:solidFill>
                  <a:srgbClr val="000000"/>
                </a:solidFill>
              </a:rPr>
              <a:t>Sormet</a:t>
            </a: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400" b="1" dirty="0" err="1">
                <a:solidFill>
                  <a:srgbClr val="F7931E"/>
                </a:solidFill>
              </a:rPr>
              <a:t>Torakaali</a:t>
            </a: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T1	</a:t>
            </a:r>
            <a:r>
              <a:rPr lang="en-US" sz="1100" b="1" dirty="0" err="1">
                <a:solidFill>
                  <a:srgbClr val="000000"/>
                </a:solidFill>
              </a:rPr>
              <a:t>Käsi</a:t>
            </a: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T2-T12	</a:t>
            </a:r>
            <a:r>
              <a:rPr lang="en-US" sz="1100" b="1" dirty="0" err="1">
                <a:solidFill>
                  <a:srgbClr val="000000"/>
                </a:solidFill>
              </a:rPr>
              <a:t>Interkostaali</a:t>
            </a:r>
            <a:r>
              <a:rPr lang="en-US" sz="1100" b="1" dirty="0">
                <a:solidFill>
                  <a:srgbClr val="000000"/>
                </a:solidFill>
              </a:rPr>
              <a:t> (</a:t>
            </a:r>
            <a:r>
              <a:rPr lang="en-US" sz="1100" b="1" dirty="0" err="1">
                <a:solidFill>
                  <a:srgbClr val="000000"/>
                </a:solidFill>
              </a:rPr>
              <a:t>Runko</a:t>
            </a:r>
            <a:r>
              <a:rPr lang="en-US" sz="1100" b="1" dirty="0">
                <a:solidFill>
                  <a:srgbClr val="000000"/>
                </a:solidFill>
              </a:rPr>
              <a:t>)</a:t>
            </a: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T7-L1	</a:t>
            </a:r>
            <a:r>
              <a:rPr lang="en-US" sz="1100" b="1" dirty="0" err="1">
                <a:solidFill>
                  <a:srgbClr val="000000"/>
                </a:solidFill>
              </a:rPr>
              <a:t>Vatsalihakset</a:t>
            </a: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T11-L2	</a:t>
            </a:r>
            <a:r>
              <a:rPr lang="en-US" sz="1100" b="1" dirty="0" err="1">
                <a:solidFill>
                  <a:srgbClr val="000000"/>
                </a:solidFill>
              </a:rPr>
              <a:t>Siemensyöksy</a:t>
            </a: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400" b="1" dirty="0" err="1">
                <a:solidFill>
                  <a:srgbClr val="319FFC"/>
                </a:solidFill>
              </a:rPr>
              <a:t>Lumbaali</a:t>
            </a:r>
            <a:endParaRPr lang="en-US" sz="14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L2	</a:t>
            </a:r>
            <a:r>
              <a:rPr lang="en-US" sz="1100" b="1" dirty="0" err="1">
                <a:solidFill>
                  <a:srgbClr val="000000"/>
                </a:solidFill>
              </a:rPr>
              <a:t>Lantio</a:t>
            </a: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L3 	Quadriceps (</a:t>
            </a:r>
            <a:r>
              <a:rPr lang="en-US" sz="1100" b="1" dirty="0" err="1">
                <a:solidFill>
                  <a:srgbClr val="000000"/>
                </a:solidFill>
              </a:rPr>
              <a:t>etureisilihas</a:t>
            </a:r>
            <a:r>
              <a:rPr lang="en-US" sz="1100" b="1" dirty="0">
                <a:solidFill>
                  <a:srgbClr val="000000"/>
                </a:solidFill>
              </a:rPr>
              <a:t>)</a:t>
            </a: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L4-L5	</a:t>
            </a:r>
            <a:r>
              <a:rPr lang="en-US" sz="1100" b="1" dirty="0" err="1">
                <a:solidFill>
                  <a:srgbClr val="000000"/>
                </a:solidFill>
              </a:rPr>
              <a:t>Takareisilihas</a:t>
            </a:r>
            <a:r>
              <a:rPr lang="en-US" sz="1100" b="1" dirty="0">
                <a:solidFill>
                  <a:srgbClr val="000000"/>
                </a:solidFill>
              </a:rPr>
              <a:t> – </a:t>
            </a:r>
            <a:r>
              <a:rPr lang="en-US" sz="1100" b="1" dirty="0" err="1">
                <a:solidFill>
                  <a:srgbClr val="000000"/>
                </a:solidFill>
              </a:rPr>
              <a:t>Polvi</a:t>
            </a: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L4-S1	</a:t>
            </a:r>
            <a:r>
              <a:rPr lang="en-US" sz="1100" b="1" dirty="0" err="1">
                <a:solidFill>
                  <a:srgbClr val="000000"/>
                </a:solidFill>
              </a:rPr>
              <a:t>Jalka</a:t>
            </a: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400" b="1" dirty="0" err="1">
                <a:solidFill>
                  <a:srgbClr val="462EFF"/>
                </a:solidFill>
              </a:rPr>
              <a:t>Sakraali</a:t>
            </a:r>
            <a:endParaRPr lang="en-US" sz="14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S2	</a:t>
            </a:r>
            <a:r>
              <a:rPr lang="en-US" sz="1100" b="1" dirty="0" err="1">
                <a:solidFill>
                  <a:srgbClr val="000000"/>
                </a:solidFill>
              </a:rPr>
              <a:t>Peniksen</a:t>
            </a:r>
            <a:r>
              <a:rPr lang="en-US" sz="1100" b="1" dirty="0">
                <a:solidFill>
                  <a:srgbClr val="000000"/>
                </a:solidFill>
              </a:rPr>
              <a:t> </a:t>
            </a:r>
            <a:r>
              <a:rPr lang="en-US" sz="1100" b="1" dirty="0" err="1">
                <a:solidFill>
                  <a:srgbClr val="000000"/>
                </a:solidFill>
              </a:rPr>
              <a:t>erektio</a:t>
            </a: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S2-S3	</a:t>
            </a:r>
            <a:r>
              <a:rPr lang="en-US" sz="1100" b="1" dirty="0" err="1">
                <a:solidFill>
                  <a:srgbClr val="000000"/>
                </a:solidFill>
              </a:rPr>
              <a:t>Suoli</a:t>
            </a:r>
            <a:r>
              <a:rPr lang="en-US" sz="1100" b="1" dirty="0">
                <a:solidFill>
                  <a:srgbClr val="000000"/>
                </a:solidFill>
              </a:rPr>
              <a:t> ja </a:t>
            </a:r>
            <a:r>
              <a:rPr lang="en-US" sz="1100" b="1" dirty="0" err="1">
                <a:solidFill>
                  <a:srgbClr val="000000"/>
                </a:solidFill>
              </a:rPr>
              <a:t>virtsarakko</a:t>
            </a: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400" b="1" dirty="0" err="1">
                <a:solidFill>
                  <a:srgbClr val="462EFF"/>
                </a:solidFill>
              </a:rPr>
              <a:t>Häntäluu</a:t>
            </a:r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24903F1-B77D-7178-7D70-86E8431E1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95954" y="705726"/>
            <a:ext cx="2364079" cy="5810354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4D7BAAF9-C8BF-EAF7-8544-749D634B7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80866" y="546231"/>
            <a:ext cx="1910787" cy="58103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2157C8-A799-985B-566F-0EB1719E84EE}"/>
              </a:ext>
            </a:extLst>
          </p:cNvPr>
          <p:cNvSpPr txBox="1"/>
          <p:nvPr/>
        </p:nvSpPr>
        <p:spPr>
          <a:xfrm>
            <a:off x="4669180" y="446330"/>
            <a:ext cx="299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tx1">
                    <a:lumMod val="50000"/>
                  </a:schemeClr>
                </a:solidFill>
              </a:rPr>
              <a:t>Vammatason vaikutus kehoon</a:t>
            </a:r>
          </a:p>
        </p:txBody>
      </p:sp>
    </p:spTree>
    <p:extLst>
      <p:ext uri="{BB962C8B-B14F-4D97-AF65-F5344CB8AC3E}">
        <p14:creationId xmlns:p14="http://schemas.microsoft.com/office/powerpoint/2010/main" val="1398197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F35B03F5-3003-3B5E-7DA9-8BC98C5F4B21}"/>
              </a:ext>
            </a:extLst>
          </p:cNvPr>
          <p:cNvSpPr txBox="1"/>
          <p:nvPr/>
        </p:nvSpPr>
        <p:spPr>
          <a:xfrm>
            <a:off x="9583623" y="2209624"/>
            <a:ext cx="33056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Lesion at T6 or above </a:t>
            </a:r>
            <a:endParaRPr lang="en-SE"/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BC329565-34D2-7FBD-BE6F-297815FFCEDE}"/>
              </a:ext>
            </a:extLst>
          </p:cNvPr>
          <p:cNvSpPr txBox="1"/>
          <p:nvPr/>
        </p:nvSpPr>
        <p:spPr>
          <a:xfrm>
            <a:off x="4669180" y="994802"/>
            <a:ext cx="246954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err="1">
                <a:solidFill>
                  <a:srgbClr val="F499F5"/>
                </a:solidFill>
                <a:latin typeface="Calibri" panose="020F0502020204030204"/>
              </a:rPr>
              <a:t>Servikaali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499F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C1-C3	</a:t>
            </a:r>
            <a:r>
              <a:rPr lang="en-US" sz="1100" b="1" dirty="0" err="1">
                <a:solidFill>
                  <a:srgbClr val="000000"/>
                </a:solidFill>
              </a:rPr>
              <a:t>Niskalihakset</a:t>
            </a: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C4	</a:t>
            </a:r>
            <a:r>
              <a:rPr lang="en-US" sz="1100" b="1" dirty="0" err="1">
                <a:solidFill>
                  <a:srgbClr val="000000"/>
                </a:solidFill>
              </a:rPr>
              <a:t>Kalvo</a:t>
            </a: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C5 	Deltoid (</a:t>
            </a:r>
            <a:r>
              <a:rPr lang="en-US" sz="1100" b="1" dirty="0" err="1">
                <a:solidFill>
                  <a:srgbClr val="000000"/>
                </a:solidFill>
              </a:rPr>
              <a:t>olkapää</a:t>
            </a:r>
            <a:r>
              <a:rPr lang="en-US" sz="1100" b="1" dirty="0">
                <a:solidFill>
                  <a:srgbClr val="000000"/>
                </a:solidFill>
              </a:rPr>
              <a:t>)</a:t>
            </a: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C6 	</a:t>
            </a:r>
            <a:r>
              <a:rPr lang="en-US" sz="1100" b="1" dirty="0" err="1">
                <a:solidFill>
                  <a:srgbClr val="000000"/>
                </a:solidFill>
              </a:rPr>
              <a:t>Ranne</a:t>
            </a: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C7	Triceps (</a:t>
            </a:r>
            <a:r>
              <a:rPr lang="en-US" sz="1100" b="1" dirty="0" err="1">
                <a:solidFill>
                  <a:srgbClr val="000000"/>
                </a:solidFill>
              </a:rPr>
              <a:t>olkalihas</a:t>
            </a:r>
            <a:r>
              <a:rPr lang="en-US" sz="1100" b="1" dirty="0">
                <a:solidFill>
                  <a:srgbClr val="000000"/>
                </a:solidFill>
              </a:rPr>
              <a:t>)</a:t>
            </a: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C7-C8	</a:t>
            </a:r>
            <a:r>
              <a:rPr lang="en-US" sz="1100" b="1" dirty="0" err="1">
                <a:solidFill>
                  <a:srgbClr val="000000"/>
                </a:solidFill>
              </a:rPr>
              <a:t>Sormet</a:t>
            </a: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400" b="1" dirty="0" err="1">
                <a:solidFill>
                  <a:srgbClr val="F7931E"/>
                </a:solidFill>
              </a:rPr>
              <a:t>Torakaali</a:t>
            </a: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T1	</a:t>
            </a:r>
            <a:r>
              <a:rPr lang="en-US" sz="1100" b="1" dirty="0" err="1">
                <a:solidFill>
                  <a:srgbClr val="000000"/>
                </a:solidFill>
              </a:rPr>
              <a:t>Käsi</a:t>
            </a: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T2-T12	</a:t>
            </a:r>
            <a:r>
              <a:rPr lang="en-US" sz="1100" b="1" dirty="0" err="1">
                <a:solidFill>
                  <a:srgbClr val="000000"/>
                </a:solidFill>
              </a:rPr>
              <a:t>Interkostaali</a:t>
            </a:r>
            <a:r>
              <a:rPr lang="en-US" sz="1100" b="1" dirty="0">
                <a:solidFill>
                  <a:srgbClr val="000000"/>
                </a:solidFill>
              </a:rPr>
              <a:t> (</a:t>
            </a:r>
            <a:r>
              <a:rPr lang="en-US" sz="1100" b="1" dirty="0" err="1">
                <a:solidFill>
                  <a:srgbClr val="000000"/>
                </a:solidFill>
              </a:rPr>
              <a:t>Runko</a:t>
            </a:r>
            <a:r>
              <a:rPr lang="en-US" sz="1100" b="1" dirty="0">
                <a:solidFill>
                  <a:srgbClr val="000000"/>
                </a:solidFill>
              </a:rPr>
              <a:t>)</a:t>
            </a: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T7-L1	</a:t>
            </a:r>
            <a:r>
              <a:rPr lang="en-US" sz="1100" b="1" dirty="0" err="1">
                <a:solidFill>
                  <a:srgbClr val="000000"/>
                </a:solidFill>
              </a:rPr>
              <a:t>Vatsalihakset</a:t>
            </a: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T11-L2	</a:t>
            </a:r>
            <a:r>
              <a:rPr lang="en-US" sz="1100" b="1" dirty="0" err="1">
                <a:solidFill>
                  <a:srgbClr val="000000"/>
                </a:solidFill>
              </a:rPr>
              <a:t>Siemensyöksy</a:t>
            </a: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400" b="1" dirty="0" err="1">
                <a:solidFill>
                  <a:srgbClr val="319FFC"/>
                </a:solidFill>
              </a:rPr>
              <a:t>Lumbaali</a:t>
            </a:r>
            <a:endParaRPr lang="en-US" sz="14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L2	</a:t>
            </a:r>
            <a:r>
              <a:rPr lang="en-US" sz="1100" b="1" dirty="0" err="1">
                <a:solidFill>
                  <a:srgbClr val="000000"/>
                </a:solidFill>
              </a:rPr>
              <a:t>Lantio</a:t>
            </a: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L3 	Quadriceps (</a:t>
            </a:r>
            <a:r>
              <a:rPr lang="en-US" sz="1100" b="1" dirty="0" err="1">
                <a:solidFill>
                  <a:srgbClr val="000000"/>
                </a:solidFill>
              </a:rPr>
              <a:t>etureisilihas</a:t>
            </a:r>
            <a:r>
              <a:rPr lang="en-US" sz="1100" b="1" dirty="0">
                <a:solidFill>
                  <a:srgbClr val="000000"/>
                </a:solidFill>
              </a:rPr>
              <a:t>)</a:t>
            </a: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L4-L5	</a:t>
            </a:r>
            <a:r>
              <a:rPr lang="en-US" sz="1100" b="1" dirty="0" err="1">
                <a:solidFill>
                  <a:srgbClr val="000000"/>
                </a:solidFill>
              </a:rPr>
              <a:t>Takareisilihas</a:t>
            </a:r>
            <a:r>
              <a:rPr lang="en-US" sz="1100" b="1" dirty="0">
                <a:solidFill>
                  <a:srgbClr val="000000"/>
                </a:solidFill>
              </a:rPr>
              <a:t> – </a:t>
            </a:r>
            <a:r>
              <a:rPr lang="en-US" sz="1100" b="1" dirty="0" err="1">
                <a:solidFill>
                  <a:srgbClr val="000000"/>
                </a:solidFill>
              </a:rPr>
              <a:t>Polvi</a:t>
            </a: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L4-S1	</a:t>
            </a:r>
            <a:r>
              <a:rPr lang="en-US" sz="1100" b="1" dirty="0" err="1">
                <a:solidFill>
                  <a:srgbClr val="000000"/>
                </a:solidFill>
              </a:rPr>
              <a:t>Jalka</a:t>
            </a: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400" b="1" dirty="0" err="1">
                <a:solidFill>
                  <a:srgbClr val="462EFF"/>
                </a:solidFill>
              </a:rPr>
              <a:t>Sakraali</a:t>
            </a:r>
            <a:endParaRPr lang="en-US" sz="14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S2	</a:t>
            </a:r>
            <a:r>
              <a:rPr lang="en-US" sz="1100" b="1" dirty="0" err="1">
                <a:solidFill>
                  <a:srgbClr val="000000"/>
                </a:solidFill>
              </a:rPr>
              <a:t>Peniksen</a:t>
            </a:r>
            <a:r>
              <a:rPr lang="en-US" sz="1100" b="1" dirty="0">
                <a:solidFill>
                  <a:srgbClr val="000000"/>
                </a:solidFill>
              </a:rPr>
              <a:t> </a:t>
            </a:r>
            <a:r>
              <a:rPr lang="en-US" sz="1100" b="1" dirty="0" err="1">
                <a:solidFill>
                  <a:srgbClr val="000000"/>
                </a:solidFill>
              </a:rPr>
              <a:t>erektio</a:t>
            </a: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100" b="1" dirty="0">
                <a:solidFill>
                  <a:srgbClr val="000000"/>
                </a:solidFill>
              </a:rPr>
              <a:t>S2-S3	</a:t>
            </a:r>
            <a:r>
              <a:rPr lang="en-US" sz="1100" b="1" dirty="0" err="1">
                <a:solidFill>
                  <a:srgbClr val="000000"/>
                </a:solidFill>
              </a:rPr>
              <a:t>Suoli</a:t>
            </a:r>
            <a:r>
              <a:rPr lang="en-US" sz="1100" b="1" dirty="0">
                <a:solidFill>
                  <a:srgbClr val="000000"/>
                </a:solidFill>
              </a:rPr>
              <a:t> ja </a:t>
            </a:r>
            <a:r>
              <a:rPr lang="en-US" sz="1100" b="1" dirty="0" err="1">
                <a:solidFill>
                  <a:srgbClr val="000000"/>
                </a:solidFill>
              </a:rPr>
              <a:t>virtsarakko</a:t>
            </a: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endParaRPr lang="en-US" sz="1100" b="1" dirty="0">
              <a:solidFill>
                <a:srgbClr val="000000"/>
              </a:solidFill>
            </a:endParaRPr>
          </a:p>
          <a:p>
            <a:pPr>
              <a:tabLst>
                <a:tab pos="712788" algn="l"/>
              </a:tabLst>
            </a:pPr>
            <a:r>
              <a:rPr lang="en-US" sz="1400" b="1" dirty="0" err="1">
                <a:solidFill>
                  <a:srgbClr val="462EFF"/>
                </a:solidFill>
              </a:rPr>
              <a:t>Häntäluu</a:t>
            </a:r>
            <a:endParaRPr lang="en-US" sz="1400" b="1" dirty="0">
              <a:solidFill>
                <a:srgbClr val="000000"/>
              </a:solidFill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8671AFD6-7C20-3E69-10B5-93A40FE51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0866" y="467403"/>
            <a:ext cx="1910787" cy="5810354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B23FD7B6-4EF9-5E5C-F180-D5824AF1D2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95954" y="705726"/>
            <a:ext cx="2364079" cy="5810354"/>
          </a:xfrm>
          <a:prstGeom prst="rect">
            <a:avLst/>
          </a:prstGeom>
        </p:spPr>
      </p:pic>
      <p:cxnSp>
        <p:nvCxnSpPr>
          <p:cNvPr id="18" name="Above T6 line">
            <a:extLst>
              <a:ext uri="{FF2B5EF4-FFF2-40B4-BE49-F238E27FC236}">
                <a16:creationId xmlns:a16="http://schemas.microsoft.com/office/drawing/2014/main" id="{600B0915-ED6A-77FF-87FB-8861AB5DD706}"/>
              </a:ext>
            </a:extLst>
          </p:cNvPr>
          <p:cNvCxnSpPr>
            <a:cxnSpLocks/>
          </p:cNvCxnSpPr>
          <p:nvPr/>
        </p:nvCxnSpPr>
        <p:spPr>
          <a:xfrm>
            <a:off x="8830249" y="2525232"/>
            <a:ext cx="2828351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266D56E-AD6E-09F2-2D39-87AA01A1D1AD}"/>
              </a:ext>
            </a:extLst>
          </p:cNvPr>
          <p:cNvSpPr txBox="1"/>
          <p:nvPr/>
        </p:nvSpPr>
        <p:spPr>
          <a:xfrm>
            <a:off x="4669180" y="446330"/>
            <a:ext cx="299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tx1">
                    <a:lumMod val="50000"/>
                  </a:schemeClr>
                </a:solidFill>
              </a:rPr>
              <a:t>Vammatason vaikutus kehoon</a:t>
            </a:r>
          </a:p>
        </p:txBody>
      </p:sp>
    </p:spTree>
    <p:extLst>
      <p:ext uri="{BB962C8B-B14F-4D97-AF65-F5344CB8AC3E}">
        <p14:creationId xmlns:p14="http://schemas.microsoft.com/office/powerpoint/2010/main" val="44062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E176-1D58-418A-B93D-AF9F45A78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Autonominen</a:t>
            </a:r>
            <a:r>
              <a:rPr lang="en-GB" dirty="0"/>
              <a:t> </a:t>
            </a:r>
            <a:r>
              <a:rPr lang="en-GB" dirty="0" err="1"/>
              <a:t>dysrefleksia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856B3-573A-4123-8114-EAE2A6B83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049" y="2146881"/>
            <a:ext cx="6700205" cy="3711753"/>
          </a:xfrm>
        </p:spPr>
        <p:txBody>
          <a:bodyPr/>
          <a:lstStyle/>
          <a:p>
            <a:r>
              <a:rPr lang="fi-FI" dirty="0"/>
              <a:t>80 %:lla ihmisistä on yleensä ensimmäinen kohtaus ensimmäisen vuoden aikana vaurion jälkeen.</a:t>
            </a:r>
          </a:p>
          <a:p>
            <a:r>
              <a:rPr lang="fi-FI" dirty="0"/>
              <a:t>Yleinen syy on virtsatietulehdus</a:t>
            </a:r>
          </a:p>
          <a:p>
            <a:r>
              <a:rPr lang="en-GB" dirty="0" err="1"/>
              <a:t>Autonominen</a:t>
            </a:r>
            <a:r>
              <a:rPr lang="en-GB" dirty="0"/>
              <a:t> </a:t>
            </a:r>
            <a:r>
              <a:rPr lang="en-GB" dirty="0" err="1"/>
              <a:t>dysrefleksia</a:t>
            </a:r>
            <a:r>
              <a:rPr lang="en-GB" dirty="0"/>
              <a:t> </a:t>
            </a:r>
            <a:r>
              <a:rPr lang="fi-FI" dirty="0"/>
              <a:t>voi muuttua krooniseksi ja toistuvaksi ja liittyä usein pitkäaikaisiin lääketieteellisiin ongelmiin (esim. peräpukamat ).</a:t>
            </a:r>
            <a:endParaRPr lang="en-GB" dirty="0"/>
          </a:p>
        </p:txBody>
      </p:sp>
      <p:pic>
        <p:nvPicPr>
          <p:cNvPr id="5" name="Picture 4" descr="A person in a wheelchair with his hand on his head&#10;&#10;Description automatically generated">
            <a:extLst>
              <a:ext uri="{FF2B5EF4-FFF2-40B4-BE49-F238E27FC236}">
                <a16:creationId xmlns:a16="http://schemas.microsoft.com/office/drawing/2014/main" id="{F68306A5-03EE-C745-C67C-812DEEED51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86" t="7091" r="39601" b="7091"/>
          <a:stretch/>
        </p:blipFill>
        <p:spPr>
          <a:xfrm>
            <a:off x="7318103" y="846079"/>
            <a:ext cx="3305612" cy="588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89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B5654B2-5C4D-4240-7658-1D293E84B3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420A70-9509-4E15-9E94-AE8215A4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5407"/>
            <a:ext cx="10515600" cy="1223493"/>
          </a:xfrm>
        </p:spPr>
        <p:txBody>
          <a:bodyPr/>
          <a:lstStyle/>
          <a:p>
            <a:pPr algn="ctr"/>
            <a:r>
              <a:rPr lang="en-GB" dirty="0" err="1"/>
              <a:t>Terve</a:t>
            </a:r>
            <a:r>
              <a:rPr lang="en-GB" dirty="0"/>
              <a:t> </a:t>
            </a:r>
            <a:r>
              <a:rPr lang="en-GB" dirty="0" err="1"/>
              <a:t>selkäydin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5CCA1-41E2-4A4C-812F-7102AD120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618" y="4367937"/>
            <a:ext cx="1393398" cy="424732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GB" dirty="0" err="1"/>
              <a:t>Kipu</a:t>
            </a:r>
            <a:endParaRPr lang="en-GB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01A467E-850F-D2A1-A7A3-44A3C95A18BA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34808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2AF7AF01-EAA1-CD25-6C91-90872C98C3DB}"/>
              </a:ext>
            </a:extLst>
          </p:cNvPr>
          <p:cNvSpPr>
            <a:spLocks/>
          </p:cNvSpPr>
          <p:nvPr/>
        </p:nvSpPr>
        <p:spPr bwMode="auto">
          <a:xfrm>
            <a:off x="214801" y="216000"/>
            <a:ext cx="11760266" cy="336550"/>
          </a:xfrm>
          <a:custGeom>
            <a:avLst/>
            <a:gdLst>
              <a:gd name="T0" fmla="*/ 2152 w 2152"/>
              <a:gd name="T1" fmla="*/ 0 h 104"/>
              <a:gd name="T2" fmla="*/ 104 w 2152"/>
              <a:gd name="T3" fmla="*/ 0 h 104"/>
              <a:gd name="T4" fmla="*/ 0 w 2152"/>
              <a:gd name="T5" fmla="*/ 104 h 104"/>
              <a:gd name="connsiteX0" fmla="*/ 17224 w 17224"/>
              <a:gd name="connsiteY0" fmla="*/ 0 h 10000"/>
              <a:gd name="connsiteX1" fmla="*/ 483 w 17224"/>
              <a:gd name="connsiteY1" fmla="*/ 0 h 10000"/>
              <a:gd name="connsiteX2" fmla="*/ 0 w 17224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" h="10000">
                <a:moveTo>
                  <a:pt x="17224" y="0"/>
                </a:moveTo>
                <a:lnTo>
                  <a:pt x="483" y="0"/>
                </a:lnTo>
                <a:cubicBezTo>
                  <a:pt x="483" y="0"/>
                  <a:pt x="0" y="0"/>
                  <a:pt x="0" y="10000"/>
                </a:cubicBezTo>
              </a:path>
            </a:pathLst>
          </a:custGeom>
          <a:noFill/>
          <a:ln w="19050" cap="rnd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43CA71CA-CD79-6612-CE50-51DAB34919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6395" y="2628900"/>
            <a:ext cx="1600200" cy="1600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0DAE33B-122F-B324-83B7-7EE0AC9E40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28100" y="2628900"/>
            <a:ext cx="1600200" cy="16002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0ED0D30-C7C8-168A-23CD-43C701E575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44691" y="2628900"/>
            <a:ext cx="1600200" cy="16002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92AA0E3-48D5-CDCA-70A5-BCB57C1D72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02987" y="2628900"/>
            <a:ext cx="1600200" cy="1600200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D8FBC33-AA52-A7B5-C4E6-15F5C0CD87DC}"/>
              </a:ext>
            </a:extLst>
          </p:cNvPr>
          <p:cNvSpPr txBox="1">
            <a:spLocks/>
          </p:cNvSpPr>
          <p:nvPr/>
        </p:nvSpPr>
        <p:spPr>
          <a:xfrm>
            <a:off x="4348092" y="4367937"/>
            <a:ext cx="1393398" cy="4247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err="1"/>
              <a:t>Lämpö</a:t>
            </a:r>
            <a:endParaRPr lang="en-GB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5D6E8FC-7713-E572-06A8-144B6DE36BA8}"/>
              </a:ext>
            </a:extLst>
          </p:cNvPr>
          <p:cNvSpPr txBox="1">
            <a:spLocks/>
          </p:cNvSpPr>
          <p:nvPr/>
        </p:nvSpPr>
        <p:spPr>
          <a:xfrm>
            <a:off x="6689795" y="4367937"/>
            <a:ext cx="1655551" cy="4247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err="1"/>
              <a:t>Virtsarakko</a:t>
            </a:r>
            <a:endParaRPr lang="en-GB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332B0C5C-1659-7C90-34F1-84DB4E35EE80}"/>
              </a:ext>
            </a:extLst>
          </p:cNvPr>
          <p:cNvSpPr txBox="1">
            <a:spLocks/>
          </p:cNvSpPr>
          <p:nvPr/>
        </p:nvSpPr>
        <p:spPr>
          <a:xfrm>
            <a:off x="9031501" y="4367937"/>
            <a:ext cx="1393398" cy="4247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err="1"/>
              <a:t>Suoli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605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406B1BF-C666-517E-0923-0435ABA614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68FCA0-8E96-4D05-B954-C413743EC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5407"/>
            <a:ext cx="10515600" cy="1223493"/>
          </a:xfrm>
        </p:spPr>
        <p:txBody>
          <a:bodyPr/>
          <a:lstStyle/>
          <a:p>
            <a:pPr algn="ctr"/>
            <a:r>
              <a:rPr lang="en-GB" dirty="0" err="1"/>
              <a:t>Selkäydinvamma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A6A969-BD59-55F1-4A97-05100ED58612}"/>
              </a:ext>
            </a:extLst>
          </p:cNvPr>
          <p:cNvSpPr txBox="1">
            <a:spLocks/>
          </p:cNvSpPr>
          <p:nvPr/>
        </p:nvSpPr>
        <p:spPr>
          <a:xfrm>
            <a:off x="838200" y="746971"/>
            <a:ext cx="10515600" cy="1223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1C6B10-C6B5-D071-07FE-B74F78D47D27}"/>
              </a:ext>
            </a:extLst>
          </p:cNvPr>
          <p:cNvSpPr txBox="1">
            <a:spLocks/>
          </p:cNvSpPr>
          <p:nvPr/>
        </p:nvSpPr>
        <p:spPr>
          <a:xfrm>
            <a:off x="2022618" y="4367937"/>
            <a:ext cx="1393398" cy="4247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err="1"/>
              <a:t>Kipu</a:t>
            </a:r>
            <a:endParaRPr lang="en-GB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E09C6AFE-E183-32EE-CDD2-1A3AC2543C81}"/>
              </a:ext>
            </a:extLst>
          </p:cNvPr>
          <p:cNvSpPr>
            <a:spLocks noEditPoints="1"/>
          </p:cNvSpPr>
          <p:nvPr/>
        </p:nvSpPr>
        <p:spPr bwMode="auto">
          <a:xfrm>
            <a:off x="10528300" y="348085"/>
            <a:ext cx="1439863" cy="436563"/>
          </a:xfrm>
          <a:custGeom>
            <a:avLst/>
            <a:gdLst>
              <a:gd name="T0" fmla="*/ 142 w 2268"/>
              <a:gd name="T1" fmla="*/ 392 h 687"/>
              <a:gd name="T2" fmla="*/ 147 w 2268"/>
              <a:gd name="T3" fmla="*/ 293 h 687"/>
              <a:gd name="T4" fmla="*/ 451 w 2268"/>
              <a:gd name="T5" fmla="*/ 18 h 687"/>
              <a:gd name="T6" fmla="*/ 677 w 2268"/>
              <a:gd name="T7" fmla="*/ 220 h 687"/>
              <a:gd name="T8" fmla="*/ 505 w 2268"/>
              <a:gd name="T9" fmla="*/ 356 h 687"/>
              <a:gd name="T10" fmla="*/ 542 w 2268"/>
              <a:gd name="T11" fmla="*/ 326 h 687"/>
              <a:gd name="T12" fmla="*/ 813 w 2268"/>
              <a:gd name="T13" fmla="*/ 368 h 687"/>
              <a:gd name="T14" fmla="*/ 919 w 2268"/>
              <a:gd name="T15" fmla="*/ 25 h 687"/>
              <a:gd name="T16" fmla="*/ 1066 w 2268"/>
              <a:gd name="T17" fmla="*/ 101 h 687"/>
              <a:gd name="T18" fmla="*/ 982 w 2268"/>
              <a:gd name="T19" fmla="*/ 287 h 687"/>
              <a:gd name="T20" fmla="*/ 1337 w 2268"/>
              <a:gd name="T21" fmla="*/ 142 h 687"/>
              <a:gd name="T22" fmla="*/ 1234 w 2268"/>
              <a:gd name="T23" fmla="*/ 495 h 687"/>
              <a:gd name="T24" fmla="*/ 1234 w 2268"/>
              <a:gd name="T25" fmla="*/ 103 h 687"/>
              <a:gd name="T26" fmla="*/ 1720 w 2268"/>
              <a:gd name="T27" fmla="*/ 261 h 687"/>
              <a:gd name="T28" fmla="*/ 1723 w 2268"/>
              <a:gd name="T29" fmla="*/ 352 h 687"/>
              <a:gd name="T30" fmla="*/ 1720 w 2268"/>
              <a:gd name="T31" fmla="*/ 261 h 687"/>
              <a:gd name="T32" fmla="*/ 2002 w 2268"/>
              <a:gd name="T33" fmla="*/ 152 h 687"/>
              <a:gd name="T34" fmla="*/ 1969 w 2268"/>
              <a:gd name="T35" fmla="*/ 302 h 687"/>
              <a:gd name="T36" fmla="*/ 2099 w 2268"/>
              <a:gd name="T37" fmla="*/ 331 h 687"/>
              <a:gd name="T38" fmla="*/ 2072 w 2268"/>
              <a:gd name="T39" fmla="*/ 19 h 687"/>
              <a:gd name="T40" fmla="*/ 2216 w 2268"/>
              <a:gd name="T41" fmla="*/ 45 h 687"/>
              <a:gd name="T42" fmla="*/ 2244 w 2268"/>
              <a:gd name="T43" fmla="*/ 64 h 687"/>
              <a:gd name="T44" fmla="*/ 2208 w 2268"/>
              <a:gd name="T45" fmla="*/ 28 h 687"/>
              <a:gd name="T46" fmla="*/ 2224 w 2268"/>
              <a:gd name="T47" fmla="*/ 90 h 687"/>
              <a:gd name="T48" fmla="*/ 29 w 2268"/>
              <a:gd name="T49" fmla="*/ 686 h 687"/>
              <a:gd name="T50" fmla="*/ 93 w 2268"/>
              <a:gd name="T51" fmla="*/ 570 h 687"/>
              <a:gd name="T52" fmla="*/ 101 w 2268"/>
              <a:gd name="T53" fmla="*/ 636 h 687"/>
              <a:gd name="T54" fmla="*/ 339 w 2268"/>
              <a:gd name="T55" fmla="*/ 686 h 687"/>
              <a:gd name="T56" fmla="*/ 261 w 2268"/>
              <a:gd name="T57" fmla="*/ 563 h 687"/>
              <a:gd name="T58" fmla="*/ 303 w 2268"/>
              <a:gd name="T59" fmla="*/ 623 h 687"/>
              <a:gd name="T60" fmla="*/ 468 w 2268"/>
              <a:gd name="T61" fmla="*/ 633 h 687"/>
              <a:gd name="T62" fmla="*/ 405 w 2268"/>
              <a:gd name="T63" fmla="*/ 563 h 687"/>
              <a:gd name="T64" fmla="*/ 610 w 2268"/>
              <a:gd name="T65" fmla="*/ 655 h 687"/>
              <a:gd name="T66" fmla="*/ 567 w 2268"/>
              <a:gd name="T67" fmla="*/ 570 h 687"/>
              <a:gd name="T68" fmla="*/ 692 w 2268"/>
              <a:gd name="T69" fmla="*/ 685 h 687"/>
              <a:gd name="T70" fmla="*/ 682 w 2268"/>
              <a:gd name="T71" fmla="*/ 674 h 687"/>
              <a:gd name="T72" fmla="*/ 877 w 2268"/>
              <a:gd name="T73" fmla="*/ 573 h 687"/>
              <a:gd name="T74" fmla="*/ 899 w 2268"/>
              <a:gd name="T75" fmla="*/ 665 h 687"/>
              <a:gd name="T76" fmla="*/ 1104 w 2268"/>
              <a:gd name="T77" fmla="*/ 675 h 687"/>
              <a:gd name="T78" fmla="*/ 1126 w 2268"/>
              <a:gd name="T79" fmla="*/ 582 h 687"/>
              <a:gd name="T80" fmla="*/ 1247 w 2268"/>
              <a:gd name="T81" fmla="*/ 686 h 687"/>
              <a:gd name="T82" fmla="*/ 1319 w 2268"/>
              <a:gd name="T83" fmla="*/ 582 h 687"/>
              <a:gd name="T84" fmla="*/ 1461 w 2268"/>
              <a:gd name="T85" fmla="*/ 675 h 687"/>
              <a:gd name="T86" fmla="*/ 1390 w 2268"/>
              <a:gd name="T87" fmla="*/ 582 h 687"/>
              <a:gd name="T88" fmla="*/ 1503 w 2268"/>
              <a:gd name="T89" fmla="*/ 675 h 687"/>
              <a:gd name="T90" fmla="*/ 1599 w 2268"/>
              <a:gd name="T91" fmla="*/ 668 h 687"/>
              <a:gd name="T92" fmla="*/ 1503 w 2268"/>
              <a:gd name="T93" fmla="*/ 675 h 687"/>
              <a:gd name="T94" fmla="*/ 1658 w 2268"/>
              <a:gd name="T95" fmla="*/ 685 h 687"/>
              <a:gd name="T96" fmla="*/ 1721 w 2268"/>
              <a:gd name="T97" fmla="*/ 614 h 687"/>
              <a:gd name="T98" fmla="*/ 1647 w 2268"/>
              <a:gd name="T99" fmla="*/ 674 h 687"/>
              <a:gd name="T100" fmla="*/ 1878 w 2268"/>
              <a:gd name="T101" fmla="*/ 686 h 687"/>
              <a:gd name="T102" fmla="*/ 1793 w 2268"/>
              <a:gd name="T103" fmla="*/ 562 h 687"/>
              <a:gd name="T104" fmla="*/ 1995 w 2268"/>
              <a:gd name="T105" fmla="*/ 667 h 687"/>
              <a:gd name="T106" fmla="*/ 1995 w 2268"/>
              <a:gd name="T107" fmla="*/ 560 h 687"/>
              <a:gd name="T108" fmla="*/ 2106 w 2268"/>
              <a:gd name="T109" fmla="*/ 666 h 687"/>
              <a:gd name="T110" fmla="*/ 2176 w 2268"/>
              <a:gd name="T111" fmla="*/ 572 h 6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8" h="687">
                <a:moveTo>
                  <a:pt x="394" y="374"/>
                </a:moveTo>
                <a:cubicBezTo>
                  <a:pt x="391" y="382"/>
                  <a:pt x="388" y="392"/>
                  <a:pt x="364" y="392"/>
                </a:cubicBezTo>
                <a:cubicBezTo>
                  <a:pt x="342" y="392"/>
                  <a:pt x="337" y="383"/>
                  <a:pt x="334" y="374"/>
                </a:cubicBezTo>
                <a:cubicBezTo>
                  <a:pt x="269" y="154"/>
                  <a:pt x="269" y="154"/>
                  <a:pt x="269" y="154"/>
                </a:cubicBezTo>
                <a:cubicBezTo>
                  <a:pt x="260" y="126"/>
                  <a:pt x="254" y="98"/>
                  <a:pt x="250" y="69"/>
                </a:cubicBezTo>
                <a:cubicBezTo>
                  <a:pt x="245" y="103"/>
                  <a:pt x="238" y="133"/>
                  <a:pt x="233" y="152"/>
                </a:cubicBezTo>
                <a:cubicBezTo>
                  <a:pt x="172" y="373"/>
                  <a:pt x="172" y="373"/>
                  <a:pt x="172" y="373"/>
                </a:cubicBezTo>
                <a:cubicBezTo>
                  <a:pt x="170" y="382"/>
                  <a:pt x="166" y="392"/>
                  <a:pt x="142" y="392"/>
                </a:cubicBezTo>
                <a:cubicBezTo>
                  <a:pt x="118" y="392"/>
                  <a:pt x="115" y="382"/>
                  <a:pt x="112" y="374"/>
                </a:cubicBezTo>
                <a:cubicBezTo>
                  <a:pt x="2" y="32"/>
                  <a:pt x="2" y="32"/>
                  <a:pt x="2" y="32"/>
                </a:cubicBezTo>
                <a:cubicBezTo>
                  <a:pt x="0" y="29"/>
                  <a:pt x="0" y="26"/>
                  <a:pt x="0" y="22"/>
                </a:cubicBezTo>
                <a:cubicBezTo>
                  <a:pt x="0" y="12"/>
                  <a:pt x="11" y="1"/>
                  <a:pt x="27" y="1"/>
                </a:cubicBezTo>
                <a:cubicBezTo>
                  <a:pt x="43" y="1"/>
                  <a:pt x="48" y="11"/>
                  <a:pt x="51" y="18"/>
                </a:cubicBezTo>
                <a:cubicBezTo>
                  <a:pt x="124" y="249"/>
                  <a:pt x="124" y="249"/>
                  <a:pt x="124" y="249"/>
                </a:cubicBezTo>
                <a:cubicBezTo>
                  <a:pt x="136" y="290"/>
                  <a:pt x="139" y="306"/>
                  <a:pt x="141" y="321"/>
                </a:cubicBezTo>
                <a:cubicBezTo>
                  <a:pt x="142" y="314"/>
                  <a:pt x="145" y="302"/>
                  <a:pt x="147" y="293"/>
                </a:cubicBezTo>
                <a:cubicBezTo>
                  <a:pt x="148" y="289"/>
                  <a:pt x="152" y="274"/>
                  <a:pt x="153" y="272"/>
                </a:cubicBezTo>
                <a:cubicBezTo>
                  <a:pt x="221" y="19"/>
                  <a:pt x="221" y="19"/>
                  <a:pt x="221" y="19"/>
                </a:cubicBezTo>
                <a:cubicBezTo>
                  <a:pt x="223" y="11"/>
                  <a:pt x="228" y="0"/>
                  <a:pt x="250" y="0"/>
                </a:cubicBezTo>
                <a:cubicBezTo>
                  <a:pt x="272" y="0"/>
                  <a:pt x="277" y="11"/>
                  <a:pt x="280" y="19"/>
                </a:cubicBezTo>
                <a:cubicBezTo>
                  <a:pt x="349" y="260"/>
                  <a:pt x="349" y="260"/>
                  <a:pt x="349" y="260"/>
                </a:cubicBezTo>
                <a:cubicBezTo>
                  <a:pt x="357" y="286"/>
                  <a:pt x="360" y="305"/>
                  <a:pt x="362" y="318"/>
                </a:cubicBezTo>
                <a:cubicBezTo>
                  <a:pt x="365" y="309"/>
                  <a:pt x="379" y="261"/>
                  <a:pt x="382" y="250"/>
                </a:cubicBezTo>
                <a:cubicBezTo>
                  <a:pt x="451" y="18"/>
                  <a:pt x="451" y="18"/>
                  <a:pt x="451" y="18"/>
                </a:cubicBezTo>
                <a:cubicBezTo>
                  <a:pt x="453" y="11"/>
                  <a:pt x="458" y="1"/>
                  <a:pt x="474" y="1"/>
                </a:cubicBezTo>
                <a:cubicBezTo>
                  <a:pt x="487" y="1"/>
                  <a:pt x="500" y="9"/>
                  <a:pt x="500" y="22"/>
                </a:cubicBezTo>
                <a:cubicBezTo>
                  <a:pt x="500" y="26"/>
                  <a:pt x="499" y="28"/>
                  <a:pt x="499" y="31"/>
                </a:cubicBezTo>
                <a:lnTo>
                  <a:pt x="394" y="374"/>
                </a:lnTo>
                <a:close/>
                <a:moveTo>
                  <a:pt x="521" y="220"/>
                </a:moveTo>
                <a:cubicBezTo>
                  <a:pt x="524" y="208"/>
                  <a:pt x="529" y="182"/>
                  <a:pt x="550" y="163"/>
                </a:cubicBezTo>
                <a:cubicBezTo>
                  <a:pt x="570" y="146"/>
                  <a:pt x="592" y="145"/>
                  <a:pt x="603" y="145"/>
                </a:cubicBezTo>
                <a:cubicBezTo>
                  <a:pt x="655" y="145"/>
                  <a:pt x="675" y="184"/>
                  <a:pt x="677" y="220"/>
                </a:cubicBezTo>
                <a:lnTo>
                  <a:pt x="521" y="220"/>
                </a:lnTo>
                <a:close/>
                <a:moveTo>
                  <a:pt x="704" y="261"/>
                </a:moveTo>
                <a:cubicBezTo>
                  <a:pt x="711" y="261"/>
                  <a:pt x="728" y="260"/>
                  <a:pt x="728" y="237"/>
                </a:cubicBezTo>
                <a:cubicBezTo>
                  <a:pt x="728" y="206"/>
                  <a:pt x="719" y="171"/>
                  <a:pt x="701" y="146"/>
                </a:cubicBezTo>
                <a:cubicBezTo>
                  <a:pt x="684" y="123"/>
                  <a:pt x="663" y="111"/>
                  <a:pt x="638" y="105"/>
                </a:cubicBezTo>
                <a:cubicBezTo>
                  <a:pt x="627" y="102"/>
                  <a:pt x="615" y="101"/>
                  <a:pt x="603" y="101"/>
                </a:cubicBezTo>
                <a:cubicBezTo>
                  <a:pt x="506" y="101"/>
                  <a:pt x="469" y="181"/>
                  <a:pt x="469" y="250"/>
                </a:cubicBezTo>
                <a:cubicBezTo>
                  <a:pt x="469" y="289"/>
                  <a:pt x="481" y="328"/>
                  <a:pt x="505" y="356"/>
                </a:cubicBezTo>
                <a:cubicBezTo>
                  <a:pt x="533" y="387"/>
                  <a:pt x="569" y="394"/>
                  <a:pt x="604" y="394"/>
                </a:cubicBezTo>
                <a:cubicBezTo>
                  <a:pt x="620" y="394"/>
                  <a:pt x="669" y="394"/>
                  <a:pt x="706" y="352"/>
                </a:cubicBezTo>
                <a:cubicBezTo>
                  <a:pt x="712" y="345"/>
                  <a:pt x="722" y="333"/>
                  <a:pt x="724" y="323"/>
                </a:cubicBezTo>
                <a:cubicBezTo>
                  <a:pt x="724" y="321"/>
                  <a:pt x="724" y="320"/>
                  <a:pt x="724" y="317"/>
                </a:cubicBezTo>
                <a:cubicBezTo>
                  <a:pt x="724" y="302"/>
                  <a:pt x="708" y="295"/>
                  <a:pt x="696" y="295"/>
                </a:cubicBezTo>
                <a:cubicBezTo>
                  <a:pt x="684" y="295"/>
                  <a:pt x="681" y="300"/>
                  <a:pt x="673" y="315"/>
                </a:cubicBezTo>
                <a:cubicBezTo>
                  <a:pt x="663" y="330"/>
                  <a:pt x="648" y="352"/>
                  <a:pt x="604" y="352"/>
                </a:cubicBezTo>
                <a:cubicBezTo>
                  <a:pt x="583" y="352"/>
                  <a:pt x="560" y="348"/>
                  <a:pt x="542" y="326"/>
                </a:cubicBezTo>
                <a:cubicBezTo>
                  <a:pt x="527" y="308"/>
                  <a:pt x="522" y="286"/>
                  <a:pt x="521" y="261"/>
                </a:cubicBezTo>
                <a:lnTo>
                  <a:pt x="704" y="261"/>
                </a:lnTo>
                <a:close/>
                <a:moveTo>
                  <a:pt x="813" y="25"/>
                </a:moveTo>
                <a:cubicBezTo>
                  <a:pt x="813" y="18"/>
                  <a:pt x="811" y="1"/>
                  <a:pt x="788" y="1"/>
                </a:cubicBezTo>
                <a:cubicBezTo>
                  <a:pt x="766" y="1"/>
                  <a:pt x="763" y="18"/>
                  <a:pt x="763" y="25"/>
                </a:cubicBezTo>
                <a:cubicBezTo>
                  <a:pt x="763" y="368"/>
                  <a:pt x="763" y="368"/>
                  <a:pt x="763" y="368"/>
                </a:cubicBezTo>
                <a:cubicBezTo>
                  <a:pt x="763" y="384"/>
                  <a:pt x="774" y="392"/>
                  <a:pt x="788" y="392"/>
                </a:cubicBezTo>
                <a:cubicBezTo>
                  <a:pt x="811" y="392"/>
                  <a:pt x="813" y="374"/>
                  <a:pt x="813" y="368"/>
                </a:cubicBezTo>
                <a:lnTo>
                  <a:pt x="813" y="25"/>
                </a:lnTo>
                <a:close/>
                <a:moveTo>
                  <a:pt x="919" y="25"/>
                </a:moveTo>
                <a:cubicBezTo>
                  <a:pt x="919" y="18"/>
                  <a:pt x="917" y="1"/>
                  <a:pt x="894" y="1"/>
                </a:cubicBezTo>
                <a:cubicBezTo>
                  <a:pt x="872" y="1"/>
                  <a:pt x="869" y="18"/>
                  <a:pt x="869" y="25"/>
                </a:cubicBezTo>
                <a:cubicBezTo>
                  <a:pt x="869" y="368"/>
                  <a:pt x="869" y="368"/>
                  <a:pt x="869" y="368"/>
                </a:cubicBezTo>
                <a:cubicBezTo>
                  <a:pt x="869" y="384"/>
                  <a:pt x="880" y="392"/>
                  <a:pt x="894" y="392"/>
                </a:cubicBezTo>
                <a:cubicBezTo>
                  <a:pt x="917" y="392"/>
                  <a:pt x="919" y="374"/>
                  <a:pt x="919" y="368"/>
                </a:cubicBezTo>
                <a:lnTo>
                  <a:pt x="919" y="25"/>
                </a:lnTo>
                <a:close/>
                <a:moveTo>
                  <a:pt x="1063" y="215"/>
                </a:moveTo>
                <a:cubicBezTo>
                  <a:pt x="1038" y="207"/>
                  <a:pt x="1016" y="201"/>
                  <a:pt x="1016" y="176"/>
                </a:cubicBezTo>
                <a:cubicBezTo>
                  <a:pt x="1016" y="164"/>
                  <a:pt x="1023" y="153"/>
                  <a:pt x="1032" y="147"/>
                </a:cubicBezTo>
                <a:cubicBezTo>
                  <a:pt x="1042" y="140"/>
                  <a:pt x="1057" y="139"/>
                  <a:pt x="1063" y="139"/>
                </a:cubicBezTo>
                <a:cubicBezTo>
                  <a:pt x="1107" y="139"/>
                  <a:pt x="1121" y="165"/>
                  <a:pt x="1126" y="174"/>
                </a:cubicBezTo>
                <a:cubicBezTo>
                  <a:pt x="1134" y="190"/>
                  <a:pt x="1138" y="196"/>
                  <a:pt x="1150" y="196"/>
                </a:cubicBezTo>
                <a:cubicBezTo>
                  <a:pt x="1158" y="196"/>
                  <a:pt x="1173" y="191"/>
                  <a:pt x="1173" y="175"/>
                </a:cubicBezTo>
                <a:cubicBezTo>
                  <a:pt x="1173" y="164"/>
                  <a:pt x="1158" y="101"/>
                  <a:pt x="1066" y="101"/>
                </a:cubicBezTo>
                <a:cubicBezTo>
                  <a:pt x="972" y="101"/>
                  <a:pt x="966" y="168"/>
                  <a:pt x="966" y="182"/>
                </a:cubicBezTo>
                <a:cubicBezTo>
                  <a:pt x="966" y="235"/>
                  <a:pt x="1013" y="250"/>
                  <a:pt x="1043" y="260"/>
                </a:cubicBezTo>
                <a:cubicBezTo>
                  <a:pt x="1074" y="269"/>
                  <a:pt x="1074" y="269"/>
                  <a:pt x="1074" y="269"/>
                </a:cubicBezTo>
                <a:cubicBezTo>
                  <a:pt x="1102" y="277"/>
                  <a:pt x="1127" y="284"/>
                  <a:pt x="1127" y="313"/>
                </a:cubicBezTo>
                <a:cubicBezTo>
                  <a:pt x="1127" y="338"/>
                  <a:pt x="1103" y="355"/>
                  <a:pt x="1071" y="355"/>
                </a:cubicBezTo>
                <a:cubicBezTo>
                  <a:pt x="1048" y="355"/>
                  <a:pt x="1025" y="347"/>
                  <a:pt x="1013" y="328"/>
                </a:cubicBezTo>
                <a:cubicBezTo>
                  <a:pt x="1009" y="322"/>
                  <a:pt x="1008" y="320"/>
                  <a:pt x="1001" y="299"/>
                </a:cubicBezTo>
                <a:cubicBezTo>
                  <a:pt x="998" y="294"/>
                  <a:pt x="995" y="287"/>
                  <a:pt x="982" y="287"/>
                </a:cubicBezTo>
                <a:cubicBezTo>
                  <a:pt x="974" y="287"/>
                  <a:pt x="956" y="292"/>
                  <a:pt x="956" y="310"/>
                </a:cubicBezTo>
                <a:cubicBezTo>
                  <a:pt x="956" y="318"/>
                  <a:pt x="960" y="348"/>
                  <a:pt x="986" y="369"/>
                </a:cubicBezTo>
                <a:cubicBezTo>
                  <a:pt x="1013" y="393"/>
                  <a:pt x="1052" y="394"/>
                  <a:pt x="1068" y="394"/>
                </a:cubicBezTo>
                <a:cubicBezTo>
                  <a:pt x="1093" y="394"/>
                  <a:pt x="1122" y="389"/>
                  <a:pt x="1143" y="375"/>
                </a:cubicBezTo>
                <a:cubicBezTo>
                  <a:pt x="1159" y="364"/>
                  <a:pt x="1177" y="343"/>
                  <a:pt x="1177" y="308"/>
                </a:cubicBezTo>
                <a:cubicBezTo>
                  <a:pt x="1177" y="249"/>
                  <a:pt x="1124" y="233"/>
                  <a:pt x="1095" y="225"/>
                </a:cubicBezTo>
                <a:lnTo>
                  <a:pt x="1063" y="215"/>
                </a:lnTo>
                <a:close/>
                <a:moveTo>
                  <a:pt x="1337" y="142"/>
                </a:moveTo>
                <a:cubicBezTo>
                  <a:pt x="1411" y="142"/>
                  <a:pt x="1413" y="219"/>
                  <a:pt x="1413" y="248"/>
                </a:cubicBezTo>
                <a:cubicBezTo>
                  <a:pt x="1413" y="274"/>
                  <a:pt x="1410" y="304"/>
                  <a:pt x="1394" y="325"/>
                </a:cubicBezTo>
                <a:cubicBezTo>
                  <a:pt x="1384" y="339"/>
                  <a:pt x="1365" y="354"/>
                  <a:pt x="1337" y="354"/>
                </a:cubicBezTo>
                <a:cubicBezTo>
                  <a:pt x="1284" y="354"/>
                  <a:pt x="1258" y="308"/>
                  <a:pt x="1258" y="244"/>
                </a:cubicBezTo>
                <a:cubicBezTo>
                  <a:pt x="1258" y="182"/>
                  <a:pt x="1286" y="142"/>
                  <a:pt x="1337" y="142"/>
                </a:cubicBezTo>
                <a:moveTo>
                  <a:pt x="1208" y="470"/>
                </a:moveTo>
                <a:cubicBezTo>
                  <a:pt x="1208" y="478"/>
                  <a:pt x="1210" y="486"/>
                  <a:pt x="1221" y="492"/>
                </a:cubicBezTo>
                <a:cubicBezTo>
                  <a:pt x="1225" y="494"/>
                  <a:pt x="1229" y="495"/>
                  <a:pt x="1234" y="495"/>
                </a:cubicBezTo>
                <a:cubicBezTo>
                  <a:pt x="1257" y="495"/>
                  <a:pt x="1259" y="477"/>
                  <a:pt x="1259" y="470"/>
                </a:cubicBezTo>
                <a:cubicBezTo>
                  <a:pt x="1259" y="356"/>
                  <a:pt x="1259" y="356"/>
                  <a:pt x="1259" y="356"/>
                </a:cubicBezTo>
                <a:cubicBezTo>
                  <a:pt x="1283" y="376"/>
                  <a:pt x="1304" y="394"/>
                  <a:pt x="1349" y="394"/>
                </a:cubicBezTo>
                <a:cubicBezTo>
                  <a:pt x="1435" y="394"/>
                  <a:pt x="1465" y="315"/>
                  <a:pt x="1465" y="247"/>
                </a:cubicBezTo>
                <a:cubicBezTo>
                  <a:pt x="1465" y="154"/>
                  <a:pt x="1413" y="100"/>
                  <a:pt x="1343" y="100"/>
                </a:cubicBezTo>
                <a:cubicBezTo>
                  <a:pt x="1308" y="100"/>
                  <a:pt x="1281" y="112"/>
                  <a:pt x="1259" y="139"/>
                </a:cubicBezTo>
                <a:cubicBezTo>
                  <a:pt x="1259" y="122"/>
                  <a:pt x="1259" y="112"/>
                  <a:pt x="1247" y="106"/>
                </a:cubicBezTo>
                <a:cubicBezTo>
                  <a:pt x="1241" y="103"/>
                  <a:pt x="1236" y="103"/>
                  <a:pt x="1234" y="103"/>
                </a:cubicBezTo>
                <a:cubicBezTo>
                  <a:pt x="1211" y="103"/>
                  <a:pt x="1208" y="121"/>
                  <a:pt x="1208" y="128"/>
                </a:cubicBezTo>
                <a:lnTo>
                  <a:pt x="1208" y="470"/>
                </a:lnTo>
                <a:close/>
                <a:moveTo>
                  <a:pt x="1537" y="220"/>
                </a:moveTo>
                <a:cubicBezTo>
                  <a:pt x="1540" y="208"/>
                  <a:pt x="1545" y="182"/>
                  <a:pt x="1567" y="163"/>
                </a:cubicBezTo>
                <a:cubicBezTo>
                  <a:pt x="1586" y="146"/>
                  <a:pt x="1608" y="145"/>
                  <a:pt x="1619" y="145"/>
                </a:cubicBezTo>
                <a:cubicBezTo>
                  <a:pt x="1671" y="145"/>
                  <a:pt x="1691" y="184"/>
                  <a:pt x="1693" y="220"/>
                </a:cubicBezTo>
                <a:lnTo>
                  <a:pt x="1537" y="220"/>
                </a:lnTo>
                <a:close/>
                <a:moveTo>
                  <a:pt x="1720" y="261"/>
                </a:moveTo>
                <a:cubicBezTo>
                  <a:pt x="1727" y="261"/>
                  <a:pt x="1744" y="260"/>
                  <a:pt x="1744" y="237"/>
                </a:cubicBezTo>
                <a:cubicBezTo>
                  <a:pt x="1744" y="206"/>
                  <a:pt x="1735" y="171"/>
                  <a:pt x="1717" y="146"/>
                </a:cubicBezTo>
                <a:cubicBezTo>
                  <a:pt x="1700" y="123"/>
                  <a:pt x="1679" y="111"/>
                  <a:pt x="1654" y="105"/>
                </a:cubicBezTo>
                <a:cubicBezTo>
                  <a:pt x="1643" y="102"/>
                  <a:pt x="1631" y="101"/>
                  <a:pt x="1619" y="101"/>
                </a:cubicBezTo>
                <a:cubicBezTo>
                  <a:pt x="1522" y="101"/>
                  <a:pt x="1485" y="181"/>
                  <a:pt x="1485" y="250"/>
                </a:cubicBezTo>
                <a:cubicBezTo>
                  <a:pt x="1485" y="289"/>
                  <a:pt x="1497" y="328"/>
                  <a:pt x="1521" y="356"/>
                </a:cubicBezTo>
                <a:cubicBezTo>
                  <a:pt x="1549" y="387"/>
                  <a:pt x="1585" y="394"/>
                  <a:pt x="1621" y="394"/>
                </a:cubicBezTo>
                <a:cubicBezTo>
                  <a:pt x="1636" y="394"/>
                  <a:pt x="1685" y="394"/>
                  <a:pt x="1723" y="352"/>
                </a:cubicBezTo>
                <a:cubicBezTo>
                  <a:pt x="1729" y="345"/>
                  <a:pt x="1738" y="333"/>
                  <a:pt x="1740" y="323"/>
                </a:cubicBezTo>
                <a:cubicBezTo>
                  <a:pt x="1741" y="321"/>
                  <a:pt x="1741" y="320"/>
                  <a:pt x="1741" y="317"/>
                </a:cubicBezTo>
                <a:cubicBezTo>
                  <a:pt x="1741" y="302"/>
                  <a:pt x="1724" y="295"/>
                  <a:pt x="1712" y="295"/>
                </a:cubicBezTo>
                <a:cubicBezTo>
                  <a:pt x="1700" y="295"/>
                  <a:pt x="1697" y="300"/>
                  <a:pt x="1689" y="315"/>
                </a:cubicBezTo>
                <a:cubicBezTo>
                  <a:pt x="1679" y="330"/>
                  <a:pt x="1664" y="352"/>
                  <a:pt x="1621" y="352"/>
                </a:cubicBezTo>
                <a:cubicBezTo>
                  <a:pt x="1599" y="352"/>
                  <a:pt x="1576" y="348"/>
                  <a:pt x="1558" y="326"/>
                </a:cubicBezTo>
                <a:cubicBezTo>
                  <a:pt x="1543" y="308"/>
                  <a:pt x="1538" y="286"/>
                  <a:pt x="1537" y="261"/>
                </a:cubicBezTo>
                <a:lnTo>
                  <a:pt x="1720" y="261"/>
                </a:lnTo>
                <a:close/>
                <a:moveTo>
                  <a:pt x="1969" y="302"/>
                </a:moveTo>
                <a:cubicBezTo>
                  <a:pt x="1961" y="320"/>
                  <a:pt x="1947" y="352"/>
                  <a:pt x="1897" y="352"/>
                </a:cubicBezTo>
                <a:cubicBezTo>
                  <a:pt x="1831" y="352"/>
                  <a:pt x="1817" y="292"/>
                  <a:pt x="1817" y="245"/>
                </a:cubicBezTo>
                <a:cubicBezTo>
                  <a:pt x="1817" y="192"/>
                  <a:pt x="1839" y="142"/>
                  <a:pt x="1897" y="142"/>
                </a:cubicBezTo>
                <a:cubicBezTo>
                  <a:pt x="1940" y="142"/>
                  <a:pt x="1955" y="170"/>
                  <a:pt x="1960" y="181"/>
                </a:cubicBezTo>
                <a:cubicBezTo>
                  <a:pt x="1966" y="194"/>
                  <a:pt x="1971" y="204"/>
                  <a:pt x="1986" y="204"/>
                </a:cubicBezTo>
                <a:cubicBezTo>
                  <a:pt x="2001" y="204"/>
                  <a:pt x="2013" y="194"/>
                  <a:pt x="2013" y="180"/>
                </a:cubicBezTo>
                <a:cubicBezTo>
                  <a:pt x="2013" y="176"/>
                  <a:pt x="2013" y="170"/>
                  <a:pt x="2002" y="152"/>
                </a:cubicBezTo>
                <a:cubicBezTo>
                  <a:pt x="1987" y="128"/>
                  <a:pt x="1962" y="101"/>
                  <a:pt x="1899" y="101"/>
                </a:cubicBezTo>
                <a:cubicBezTo>
                  <a:pt x="1878" y="101"/>
                  <a:pt x="1804" y="101"/>
                  <a:pt x="1774" y="184"/>
                </a:cubicBezTo>
                <a:cubicBezTo>
                  <a:pt x="1767" y="204"/>
                  <a:pt x="1764" y="225"/>
                  <a:pt x="1764" y="247"/>
                </a:cubicBezTo>
                <a:cubicBezTo>
                  <a:pt x="1764" y="315"/>
                  <a:pt x="1797" y="394"/>
                  <a:pt x="1896" y="394"/>
                </a:cubicBezTo>
                <a:cubicBezTo>
                  <a:pt x="1973" y="394"/>
                  <a:pt x="1998" y="352"/>
                  <a:pt x="2007" y="337"/>
                </a:cubicBezTo>
                <a:cubicBezTo>
                  <a:pt x="2015" y="323"/>
                  <a:pt x="2019" y="311"/>
                  <a:pt x="2019" y="304"/>
                </a:cubicBezTo>
                <a:cubicBezTo>
                  <a:pt x="2019" y="285"/>
                  <a:pt x="1999" y="281"/>
                  <a:pt x="1992" y="281"/>
                </a:cubicBezTo>
                <a:cubicBezTo>
                  <a:pt x="1978" y="281"/>
                  <a:pt x="1973" y="292"/>
                  <a:pt x="1969" y="302"/>
                </a:cubicBezTo>
                <a:moveTo>
                  <a:pt x="2047" y="149"/>
                </a:moveTo>
                <a:cubicBezTo>
                  <a:pt x="2047" y="309"/>
                  <a:pt x="2047" y="309"/>
                  <a:pt x="2047" y="309"/>
                </a:cubicBezTo>
                <a:cubicBezTo>
                  <a:pt x="2047" y="351"/>
                  <a:pt x="2052" y="392"/>
                  <a:pt x="2127" y="392"/>
                </a:cubicBezTo>
                <a:cubicBezTo>
                  <a:pt x="2132" y="392"/>
                  <a:pt x="2141" y="391"/>
                  <a:pt x="2144" y="391"/>
                </a:cubicBezTo>
                <a:cubicBezTo>
                  <a:pt x="2156" y="389"/>
                  <a:pt x="2174" y="386"/>
                  <a:pt x="2174" y="370"/>
                </a:cubicBezTo>
                <a:cubicBezTo>
                  <a:pt x="2174" y="351"/>
                  <a:pt x="2161" y="350"/>
                  <a:pt x="2148" y="349"/>
                </a:cubicBezTo>
                <a:cubicBezTo>
                  <a:pt x="2144" y="349"/>
                  <a:pt x="2132" y="350"/>
                  <a:pt x="2128" y="350"/>
                </a:cubicBezTo>
                <a:cubicBezTo>
                  <a:pt x="2115" y="349"/>
                  <a:pt x="2103" y="347"/>
                  <a:pt x="2099" y="331"/>
                </a:cubicBezTo>
                <a:cubicBezTo>
                  <a:pt x="2098" y="324"/>
                  <a:pt x="2097" y="320"/>
                  <a:pt x="2097" y="287"/>
                </a:cubicBezTo>
                <a:cubicBezTo>
                  <a:pt x="2097" y="149"/>
                  <a:pt x="2097" y="149"/>
                  <a:pt x="2097" y="149"/>
                </a:cubicBezTo>
                <a:cubicBezTo>
                  <a:pt x="2154" y="149"/>
                  <a:pt x="2154" y="149"/>
                  <a:pt x="2154" y="149"/>
                </a:cubicBezTo>
                <a:cubicBezTo>
                  <a:pt x="2160" y="149"/>
                  <a:pt x="2174" y="147"/>
                  <a:pt x="2174" y="128"/>
                </a:cubicBezTo>
                <a:cubicBezTo>
                  <a:pt x="2174" y="108"/>
                  <a:pt x="2160" y="106"/>
                  <a:pt x="2154" y="106"/>
                </a:cubicBezTo>
                <a:cubicBezTo>
                  <a:pt x="2097" y="106"/>
                  <a:pt x="2097" y="106"/>
                  <a:pt x="2097" y="106"/>
                </a:cubicBezTo>
                <a:cubicBezTo>
                  <a:pt x="2097" y="43"/>
                  <a:pt x="2097" y="43"/>
                  <a:pt x="2097" y="43"/>
                </a:cubicBezTo>
                <a:cubicBezTo>
                  <a:pt x="2097" y="35"/>
                  <a:pt x="2096" y="19"/>
                  <a:pt x="2072" y="19"/>
                </a:cubicBezTo>
                <a:cubicBezTo>
                  <a:pt x="2050" y="19"/>
                  <a:pt x="2048" y="36"/>
                  <a:pt x="2048" y="43"/>
                </a:cubicBezTo>
                <a:cubicBezTo>
                  <a:pt x="2048" y="106"/>
                  <a:pt x="2048" y="106"/>
                  <a:pt x="2048" y="106"/>
                </a:cubicBezTo>
                <a:lnTo>
                  <a:pt x="2047" y="149"/>
                </a:lnTo>
                <a:close/>
                <a:moveTo>
                  <a:pt x="2227" y="45"/>
                </a:moveTo>
                <a:cubicBezTo>
                  <a:pt x="2232" y="45"/>
                  <a:pt x="2236" y="42"/>
                  <a:pt x="2236" y="38"/>
                </a:cubicBezTo>
                <a:cubicBezTo>
                  <a:pt x="2236" y="33"/>
                  <a:pt x="2232" y="31"/>
                  <a:pt x="2227" y="31"/>
                </a:cubicBezTo>
                <a:cubicBezTo>
                  <a:pt x="2216" y="31"/>
                  <a:pt x="2216" y="31"/>
                  <a:pt x="2216" y="31"/>
                </a:cubicBezTo>
                <a:cubicBezTo>
                  <a:pt x="2216" y="45"/>
                  <a:pt x="2216" y="45"/>
                  <a:pt x="2216" y="45"/>
                </a:cubicBezTo>
                <a:lnTo>
                  <a:pt x="2227" y="45"/>
                </a:lnTo>
                <a:close/>
                <a:moveTo>
                  <a:pt x="2208" y="28"/>
                </a:moveTo>
                <a:cubicBezTo>
                  <a:pt x="2208" y="26"/>
                  <a:pt x="2209" y="24"/>
                  <a:pt x="2212" y="24"/>
                </a:cubicBezTo>
                <a:cubicBezTo>
                  <a:pt x="2227" y="24"/>
                  <a:pt x="2227" y="24"/>
                  <a:pt x="2227" y="24"/>
                </a:cubicBezTo>
                <a:cubicBezTo>
                  <a:pt x="2237" y="24"/>
                  <a:pt x="2244" y="28"/>
                  <a:pt x="2244" y="37"/>
                </a:cubicBezTo>
                <a:cubicBezTo>
                  <a:pt x="2244" y="44"/>
                  <a:pt x="2241" y="49"/>
                  <a:pt x="2235" y="51"/>
                </a:cubicBezTo>
                <a:cubicBezTo>
                  <a:pt x="2243" y="61"/>
                  <a:pt x="2243" y="61"/>
                  <a:pt x="2243" y="61"/>
                </a:cubicBezTo>
                <a:cubicBezTo>
                  <a:pt x="2244" y="62"/>
                  <a:pt x="2244" y="63"/>
                  <a:pt x="2244" y="64"/>
                </a:cubicBezTo>
                <a:cubicBezTo>
                  <a:pt x="2244" y="66"/>
                  <a:pt x="2243" y="68"/>
                  <a:pt x="2240" y="68"/>
                </a:cubicBezTo>
                <a:cubicBezTo>
                  <a:pt x="2239" y="68"/>
                  <a:pt x="2237" y="67"/>
                  <a:pt x="2236" y="66"/>
                </a:cubicBezTo>
                <a:cubicBezTo>
                  <a:pt x="2225" y="52"/>
                  <a:pt x="2225" y="52"/>
                  <a:pt x="2225" y="52"/>
                </a:cubicBezTo>
                <a:cubicBezTo>
                  <a:pt x="2216" y="52"/>
                  <a:pt x="2216" y="52"/>
                  <a:pt x="2216" y="52"/>
                </a:cubicBezTo>
                <a:cubicBezTo>
                  <a:pt x="2216" y="64"/>
                  <a:pt x="2216" y="64"/>
                  <a:pt x="2216" y="64"/>
                </a:cubicBezTo>
                <a:cubicBezTo>
                  <a:pt x="2216" y="66"/>
                  <a:pt x="2214" y="68"/>
                  <a:pt x="2212" y="68"/>
                </a:cubicBezTo>
                <a:cubicBezTo>
                  <a:pt x="2209" y="68"/>
                  <a:pt x="2208" y="66"/>
                  <a:pt x="2208" y="64"/>
                </a:cubicBezTo>
                <a:lnTo>
                  <a:pt x="2208" y="28"/>
                </a:lnTo>
                <a:close/>
                <a:moveTo>
                  <a:pt x="2224" y="85"/>
                </a:moveTo>
                <a:cubicBezTo>
                  <a:pt x="2246" y="85"/>
                  <a:pt x="2263" y="67"/>
                  <a:pt x="2263" y="46"/>
                </a:cubicBezTo>
                <a:cubicBezTo>
                  <a:pt x="2263" y="46"/>
                  <a:pt x="2263" y="46"/>
                  <a:pt x="2263" y="46"/>
                </a:cubicBezTo>
                <a:cubicBezTo>
                  <a:pt x="2263" y="25"/>
                  <a:pt x="2246" y="8"/>
                  <a:pt x="2224" y="8"/>
                </a:cubicBezTo>
                <a:cubicBezTo>
                  <a:pt x="2203" y="8"/>
                  <a:pt x="2186" y="25"/>
                  <a:pt x="2186" y="46"/>
                </a:cubicBezTo>
                <a:cubicBezTo>
                  <a:pt x="2186" y="46"/>
                  <a:pt x="2186" y="46"/>
                  <a:pt x="2186" y="46"/>
                </a:cubicBezTo>
                <a:cubicBezTo>
                  <a:pt x="2186" y="68"/>
                  <a:pt x="2203" y="85"/>
                  <a:pt x="2224" y="85"/>
                </a:cubicBezTo>
                <a:moveTo>
                  <a:pt x="2224" y="90"/>
                </a:moveTo>
                <a:cubicBezTo>
                  <a:pt x="2200" y="90"/>
                  <a:pt x="2181" y="70"/>
                  <a:pt x="2181" y="46"/>
                </a:cubicBezTo>
                <a:cubicBezTo>
                  <a:pt x="2181" y="46"/>
                  <a:pt x="2181" y="46"/>
                  <a:pt x="2181" y="46"/>
                </a:cubicBezTo>
                <a:cubicBezTo>
                  <a:pt x="2181" y="23"/>
                  <a:pt x="2200" y="3"/>
                  <a:pt x="2224" y="3"/>
                </a:cubicBezTo>
                <a:cubicBezTo>
                  <a:pt x="2249" y="3"/>
                  <a:pt x="2268" y="23"/>
                  <a:pt x="2268" y="46"/>
                </a:cubicBezTo>
                <a:cubicBezTo>
                  <a:pt x="2268" y="46"/>
                  <a:pt x="2268" y="46"/>
                  <a:pt x="2268" y="46"/>
                </a:cubicBezTo>
                <a:cubicBezTo>
                  <a:pt x="2268" y="70"/>
                  <a:pt x="2249" y="90"/>
                  <a:pt x="2224" y="90"/>
                </a:cubicBezTo>
                <a:moveTo>
                  <a:pt x="19" y="676"/>
                </a:moveTo>
                <a:cubicBezTo>
                  <a:pt x="19" y="681"/>
                  <a:pt x="24" y="686"/>
                  <a:pt x="29" y="686"/>
                </a:cubicBezTo>
                <a:cubicBezTo>
                  <a:pt x="34" y="686"/>
                  <a:pt x="38" y="683"/>
                  <a:pt x="39" y="679"/>
                </a:cubicBezTo>
                <a:cubicBezTo>
                  <a:pt x="50" y="655"/>
                  <a:pt x="50" y="655"/>
                  <a:pt x="50" y="655"/>
                </a:cubicBezTo>
                <a:cubicBezTo>
                  <a:pt x="109" y="655"/>
                  <a:pt x="109" y="655"/>
                  <a:pt x="109" y="655"/>
                </a:cubicBezTo>
                <a:cubicBezTo>
                  <a:pt x="119" y="678"/>
                  <a:pt x="119" y="678"/>
                  <a:pt x="119" y="678"/>
                </a:cubicBezTo>
                <a:cubicBezTo>
                  <a:pt x="121" y="683"/>
                  <a:pt x="124" y="686"/>
                  <a:pt x="129" y="686"/>
                </a:cubicBezTo>
                <a:cubicBezTo>
                  <a:pt x="135" y="686"/>
                  <a:pt x="140" y="681"/>
                  <a:pt x="140" y="675"/>
                </a:cubicBezTo>
                <a:cubicBezTo>
                  <a:pt x="140" y="674"/>
                  <a:pt x="139" y="672"/>
                  <a:pt x="138" y="671"/>
                </a:cubicBezTo>
                <a:cubicBezTo>
                  <a:pt x="93" y="570"/>
                  <a:pt x="93" y="570"/>
                  <a:pt x="93" y="570"/>
                </a:cubicBezTo>
                <a:cubicBezTo>
                  <a:pt x="90" y="564"/>
                  <a:pt x="86" y="561"/>
                  <a:pt x="80" y="561"/>
                </a:cubicBezTo>
                <a:cubicBezTo>
                  <a:pt x="79" y="561"/>
                  <a:pt x="79" y="561"/>
                  <a:pt x="79" y="561"/>
                </a:cubicBezTo>
                <a:cubicBezTo>
                  <a:pt x="73" y="561"/>
                  <a:pt x="69" y="564"/>
                  <a:pt x="66" y="570"/>
                </a:cubicBezTo>
                <a:cubicBezTo>
                  <a:pt x="21" y="671"/>
                  <a:pt x="21" y="671"/>
                  <a:pt x="21" y="671"/>
                </a:cubicBezTo>
                <a:cubicBezTo>
                  <a:pt x="20" y="673"/>
                  <a:pt x="19" y="674"/>
                  <a:pt x="19" y="676"/>
                </a:cubicBezTo>
                <a:close/>
                <a:moveTo>
                  <a:pt x="58" y="636"/>
                </a:moveTo>
                <a:cubicBezTo>
                  <a:pt x="79" y="587"/>
                  <a:pt x="79" y="587"/>
                  <a:pt x="79" y="587"/>
                </a:cubicBezTo>
                <a:cubicBezTo>
                  <a:pt x="101" y="636"/>
                  <a:pt x="101" y="636"/>
                  <a:pt x="101" y="636"/>
                </a:cubicBezTo>
                <a:lnTo>
                  <a:pt x="58" y="636"/>
                </a:lnTo>
                <a:close/>
                <a:moveTo>
                  <a:pt x="250" y="675"/>
                </a:moveTo>
                <a:cubicBezTo>
                  <a:pt x="250" y="681"/>
                  <a:pt x="255" y="686"/>
                  <a:pt x="261" y="686"/>
                </a:cubicBezTo>
                <a:cubicBezTo>
                  <a:pt x="267" y="686"/>
                  <a:pt x="272" y="681"/>
                  <a:pt x="272" y="675"/>
                </a:cubicBezTo>
                <a:cubicBezTo>
                  <a:pt x="272" y="642"/>
                  <a:pt x="272" y="642"/>
                  <a:pt x="272" y="642"/>
                </a:cubicBezTo>
                <a:cubicBezTo>
                  <a:pt x="299" y="642"/>
                  <a:pt x="299" y="642"/>
                  <a:pt x="299" y="642"/>
                </a:cubicBezTo>
                <a:cubicBezTo>
                  <a:pt x="329" y="680"/>
                  <a:pt x="329" y="680"/>
                  <a:pt x="329" y="680"/>
                </a:cubicBezTo>
                <a:cubicBezTo>
                  <a:pt x="331" y="683"/>
                  <a:pt x="334" y="686"/>
                  <a:pt x="339" y="686"/>
                </a:cubicBezTo>
                <a:cubicBezTo>
                  <a:pt x="344" y="686"/>
                  <a:pt x="349" y="682"/>
                  <a:pt x="349" y="676"/>
                </a:cubicBezTo>
                <a:cubicBezTo>
                  <a:pt x="349" y="672"/>
                  <a:pt x="348" y="670"/>
                  <a:pt x="346" y="668"/>
                </a:cubicBezTo>
                <a:cubicBezTo>
                  <a:pt x="323" y="638"/>
                  <a:pt x="323" y="638"/>
                  <a:pt x="323" y="638"/>
                </a:cubicBezTo>
                <a:cubicBezTo>
                  <a:pt x="339" y="633"/>
                  <a:pt x="350" y="621"/>
                  <a:pt x="350" y="602"/>
                </a:cubicBezTo>
                <a:cubicBezTo>
                  <a:pt x="350" y="601"/>
                  <a:pt x="350" y="601"/>
                  <a:pt x="350" y="601"/>
                </a:cubicBezTo>
                <a:cubicBezTo>
                  <a:pt x="350" y="591"/>
                  <a:pt x="347" y="581"/>
                  <a:pt x="340" y="575"/>
                </a:cubicBezTo>
                <a:cubicBezTo>
                  <a:pt x="332" y="567"/>
                  <a:pt x="320" y="563"/>
                  <a:pt x="305" y="563"/>
                </a:cubicBezTo>
                <a:cubicBezTo>
                  <a:pt x="261" y="563"/>
                  <a:pt x="261" y="563"/>
                  <a:pt x="261" y="563"/>
                </a:cubicBezTo>
                <a:cubicBezTo>
                  <a:pt x="255" y="563"/>
                  <a:pt x="250" y="567"/>
                  <a:pt x="250" y="573"/>
                </a:cubicBezTo>
                <a:lnTo>
                  <a:pt x="250" y="675"/>
                </a:lnTo>
                <a:close/>
                <a:moveTo>
                  <a:pt x="272" y="623"/>
                </a:moveTo>
                <a:cubicBezTo>
                  <a:pt x="272" y="582"/>
                  <a:pt x="272" y="582"/>
                  <a:pt x="272" y="582"/>
                </a:cubicBezTo>
                <a:cubicBezTo>
                  <a:pt x="303" y="582"/>
                  <a:pt x="303" y="582"/>
                  <a:pt x="303" y="582"/>
                </a:cubicBezTo>
                <a:cubicBezTo>
                  <a:pt x="319" y="582"/>
                  <a:pt x="328" y="589"/>
                  <a:pt x="328" y="602"/>
                </a:cubicBezTo>
                <a:cubicBezTo>
                  <a:pt x="328" y="603"/>
                  <a:pt x="328" y="603"/>
                  <a:pt x="328" y="603"/>
                </a:cubicBezTo>
                <a:cubicBezTo>
                  <a:pt x="328" y="615"/>
                  <a:pt x="319" y="623"/>
                  <a:pt x="303" y="623"/>
                </a:cubicBezTo>
                <a:lnTo>
                  <a:pt x="272" y="623"/>
                </a:lnTo>
                <a:close/>
                <a:moveTo>
                  <a:pt x="405" y="685"/>
                </a:moveTo>
                <a:cubicBezTo>
                  <a:pt x="477" y="685"/>
                  <a:pt x="477" y="685"/>
                  <a:pt x="477" y="685"/>
                </a:cubicBezTo>
                <a:cubicBezTo>
                  <a:pt x="482" y="685"/>
                  <a:pt x="487" y="681"/>
                  <a:pt x="487" y="675"/>
                </a:cubicBezTo>
                <a:cubicBezTo>
                  <a:pt x="487" y="670"/>
                  <a:pt x="482" y="666"/>
                  <a:pt x="477" y="666"/>
                </a:cubicBezTo>
                <a:cubicBezTo>
                  <a:pt x="416" y="666"/>
                  <a:pt x="416" y="666"/>
                  <a:pt x="416" y="666"/>
                </a:cubicBezTo>
                <a:cubicBezTo>
                  <a:pt x="416" y="633"/>
                  <a:pt x="416" y="633"/>
                  <a:pt x="416" y="633"/>
                </a:cubicBezTo>
                <a:cubicBezTo>
                  <a:pt x="468" y="633"/>
                  <a:pt x="468" y="633"/>
                  <a:pt x="468" y="633"/>
                </a:cubicBezTo>
                <a:cubicBezTo>
                  <a:pt x="474" y="633"/>
                  <a:pt x="478" y="629"/>
                  <a:pt x="478" y="623"/>
                </a:cubicBezTo>
                <a:cubicBezTo>
                  <a:pt x="478" y="618"/>
                  <a:pt x="474" y="614"/>
                  <a:pt x="468" y="614"/>
                </a:cubicBezTo>
                <a:cubicBezTo>
                  <a:pt x="416" y="614"/>
                  <a:pt x="416" y="614"/>
                  <a:pt x="416" y="614"/>
                </a:cubicBezTo>
                <a:cubicBezTo>
                  <a:pt x="416" y="582"/>
                  <a:pt x="416" y="582"/>
                  <a:pt x="416" y="582"/>
                </a:cubicBezTo>
                <a:cubicBezTo>
                  <a:pt x="476" y="582"/>
                  <a:pt x="476" y="582"/>
                  <a:pt x="476" y="582"/>
                </a:cubicBezTo>
                <a:cubicBezTo>
                  <a:pt x="481" y="582"/>
                  <a:pt x="486" y="578"/>
                  <a:pt x="486" y="572"/>
                </a:cubicBezTo>
                <a:cubicBezTo>
                  <a:pt x="486" y="567"/>
                  <a:pt x="481" y="563"/>
                  <a:pt x="476" y="563"/>
                </a:cubicBezTo>
                <a:cubicBezTo>
                  <a:pt x="405" y="563"/>
                  <a:pt x="405" y="563"/>
                  <a:pt x="405" y="563"/>
                </a:cubicBezTo>
                <a:cubicBezTo>
                  <a:pt x="399" y="563"/>
                  <a:pt x="394" y="567"/>
                  <a:pt x="394" y="573"/>
                </a:cubicBezTo>
                <a:cubicBezTo>
                  <a:pt x="394" y="674"/>
                  <a:pt x="394" y="674"/>
                  <a:pt x="394" y="674"/>
                </a:cubicBezTo>
                <a:cubicBezTo>
                  <a:pt x="394" y="680"/>
                  <a:pt x="399" y="685"/>
                  <a:pt x="405" y="685"/>
                </a:cubicBezTo>
                <a:close/>
                <a:moveTo>
                  <a:pt x="521" y="676"/>
                </a:moveTo>
                <a:cubicBezTo>
                  <a:pt x="521" y="681"/>
                  <a:pt x="525" y="686"/>
                  <a:pt x="530" y="686"/>
                </a:cubicBezTo>
                <a:cubicBezTo>
                  <a:pt x="535" y="686"/>
                  <a:pt x="539" y="683"/>
                  <a:pt x="540" y="679"/>
                </a:cubicBezTo>
                <a:cubicBezTo>
                  <a:pt x="551" y="655"/>
                  <a:pt x="551" y="655"/>
                  <a:pt x="551" y="655"/>
                </a:cubicBezTo>
                <a:cubicBezTo>
                  <a:pt x="610" y="655"/>
                  <a:pt x="610" y="655"/>
                  <a:pt x="610" y="655"/>
                </a:cubicBezTo>
                <a:cubicBezTo>
                  <a:pt x="620" y="678"/>
                  <a:pt x="620" y="678"/>
                  <a:pt x="620" y="678"/>
                </a:cubicBezTo>
                <a:cubicBezTo>
                  <a:pt x="622" y="683"/>
                  <a:pt x="626" y="686"/>
                  <a:pt x="631" y="686"/>
                </a:cubicBezTo>
                <a:cubicBezTo>
                  <a:pt x="636" y="686"/>
                  <a:pt x="641" y="681"/>
                  <a:pt x="641" y="675"/>
                </a:cubicBezTo>
                <a:cubicBezTo>
                  <a:pt x="641" y="674"/>
                  <a:pt x="640" y="672"/>
                  <a:pt x="640" y="671"/>
                </a:cubicBezTo>
                <a:cubicBezTo>
                  <a:pt x="594" y="570"/>
                  <a:pt x="594" y="570"/>
                  <a:pt x="594" y="570"/>
                </a:cubicBezTo>
                <a:cubicBezTo>
                  <a:pt x="592" y="564"/>
                  <a:pt x="587" y="561"/>
                  <a:pt x="581" y="561"/>
                </a:cubicBezTo>
                <a:cubicBezTo>
                  <a:pt x="580" y="561"/>
                  <a:pt x="580" y="561"/>
                  <a:pt x="580" y="561"/>
                </a:cubicBezTo>
                <a:cubicBezTo>
                  <a:pt x="574" y="561"/>
                  <a:pt x="570" y="564"/>
                  <a:pt x="567" y="570"/>
                </a:cubicBezTo>
                <a:cubicBezTo>
                  <a:pt x="522" y="671"/>
                  <a:pt x="522" y="671"/>
                  <a:pt x="522" y="671"/>
                </a:cubicBezTo>
                <a:cubicBezTo>
                  <a:pt x="521" y="673"/>
                  <a:pt x="521" y="674"/>
                  <a:pt x="521" y="676"/>
                </a:cubicBezTo>
                <a:close/>
                <a:moveTo>
                  <a:pt x="559" y="636"/>
                </a:moveTo>
                <a:cubicBezTo>
                  <a:pt x="580" y="587"/>
                  <a:pt x="580" y="587"/>
                  <a:pt x="580" y="587"/>
                </a:cubicBezTo>
                <a:cubicBezTo>
                  <a:pt x="602" y="636"/>
                  <a:pt x="602" y="636"/>
                  <a:pt x="602" y="636"/>
                </a:cubicBezTo>
                <a:lnTo>
                  <a:pt x="559" y="636"/>
                </a:lnTo>
                <a:close/>
                <a:moveTo>
                  <a:pt x="682" y="674"/>
                </a:moveTo>
                <a:cubicBezTo>
                  <a:pt x="682" y="680"/>
                  <a:pt x="686" y="685"/>
                  <a:pt x="692" y="685"/>
                </a:cubicBezTo>
                <a:cubicBezTo>
                  <a:pt x="758" y="685"/>
                  <a:pt x="758" y="685"/>
                  <a:pt x="758" y="685"/>
                </a:cubicBezTo>
                <a:cubicBezTo>
                  <a:pt x="764" y="685"/>
                  <a:pt x="768" y="680"/>
                  <a:pt x="768" y="675"/>
                </a:cubicBezTo>
                <a:cubicBezTo>
                  <a:pt x="768" y="670"/>
                  <a:pt x="764" y="665"/>
                  <a:pt x="758" y="665"/>
                </a:cubicBezTo>
                <a:cubicBezTo>
                  <a:pt x="703" y="665"/>
                  <a:pt x="703" y="665"/>
                  <a:pt x="703" y="665"/>
                </a:cubicBezTo>
                <a:cubicBezTo>
                  <a:pt x="703" y="572"/>
                  <a:pt x="703" y="572"/>
                  <a:pt x="703" y="572"/>
                </a:cubicBezTo>
                <a:cubicBezTo>
                  <a:pt x="703" y="566"/>
                  <a:pt x="698" y="562"/>
                  <a:pt x="692" y="562"/>
                </a:cubicBezTo>
                <a:cubicBezTo>
                  <a:pt x="686" y="562"/>
                  <a:pt x="682" y="566"/>
                  <a:pt x="682" y="572"/>
                </a:cubicBezTo>
                <a:lnTo>
                  <a:pt x="682" y="674"/>
                </a:lnTo>
                <a:close/>
                <a:moveTo>
                  <a:pt x="877" y="674"/>
                </a:moveTo>
                <a:cubicBezTo>
                  <a:pt x="877" y="680"/>
                  <a:pt x="882" y="685"/>
                  <a:pt x="888" y="685"/>
                </a:cubicBezTo>
                <a:cubicBezTo>
                  <a:pt x="923" y="685"/>
                  <a:pt x="923" y="685"/>
                  <a:pt x="923" y="685"/>
                </a:cubicBezTo>
                <a:cubicBezTo>
                  <a:pt x="961" y="685"/>
                  <a:pt x="988" y="658"/>
                  <a:pt x="988" y="624"/>
                </a:cubicBezTo>
                <a:cubicBezTo>
                  <a:pt x="988" y="623"/>
                  <a:pt x="988" y="623"/>
                  <a:pt x="988" y="623"/>
                </a:cubicBezTo>
                <a:cubicBezTo>
                  <a:pt x="988" y="589"/>
                  <a:pt x="961" y="563"/>
                  <a:pt x="923" y="563"/>
                </a:cubicBezTo>
                <a:cubicBezTo>
                  <a:pt x="888" y="563"/>
                  <a:pt x="888" y="563"/>
                  <a:pt x="888" y="563"/>
                </a:cubicBezTo>
                <a:cubicBezTo>
                  <a:pt x="882" y="563"/>
                  <a:pt x="877" y="567"/>
                  <a:pt x="877" y="573"/>
                </a:cubicBezTo>
                <a:lnTo>
                  <a:pt x="877" y="674"/>
                </a:lnTo>
                <a:close/>
                <a:moveTo>
                  <a:pt x="899" y="665"/>
                </a:moveTo>
                <a:cubicBezTo>
                  <a:pt x="899" y="582"/>
                  <a:pt x="899" y="582"/>
                  <a:pt x="899" y="582"/>
                </a:cubicBezTo>
                <a:cubicBezTo>
                  <a:pt x="923" y="582"/>
                  <a:pt x="923" y="582"/>
                  <a:pt x="923" y="582"/>
                </a:cubicBezTo>
                <a:cubicBezTo>
                  <a:pt x="949" y="582"/>
                  <a:pt x="965" y="600"/>
                  <a:pt x="965" y="624"/>
                </a:cubicBezTo>
                <a:cubicBezTo>
                  <a:pt x="965" y="624"/>
                  <a:pt x="965" y="624"/>
                  <a:pt x="965" y="624"/>
                </a:cubicBezTo>
                <a:cubicBezTo>
                  <a:pt x="965" y="648"/>
                  <a:pt x="949" y="665"/>
                  <a:pt x="923" y="665"/>
                </a:cubicBezTo>
                <a:lnTo>
                  <a:pt x="899" y="665"/>
                </a:lnTo>
                <a:close/>
                <a:moveTo>
                  <a:pt x="1033" y="675"/>
                </a:moveTo>
                <a:cubicBezTo>
                  <a:pt x="1033" y="681"/>
                  <a:pt x="1037" y="686"/>
                  <a:pt x="1043" y="686"/>
                </a:cubicBezTo>
                <a:cubicBezTo>
                  <a:pt x="1049" y="686"/>
                  <a:pt x="1054" y="681"/>
                  <a:pt x="1054" y="675"/>
                </a:cubicBezTo>
                <a:cubicBezTo>
                  <a:pt x="1054" y="572"/>
                  <a:pt x="1054" y="572"/>
                  <a:pt x="1054" y="572"/>
                </a:cubicBezTo>
                <a:cubicBezTo>
                  <a:pt x="1054" y="566"/>
                  <a:pt x="1049" y="562"/>
                  <a:pt x="1043" y="562"/>
                </a:cubicBezTo>
                <a:cubicBezTo>
                  <a:pt x="1037" y="562"/>
                  <a:pt x="1033" y="566"/>
                  <a:pt x="1033" y="572"/>
                </a:cubicBezTo>
                <a:lnTo>
                  <a:pt x="1033" y="675"/>
                </a:lnTo>
                <a:close/>
                <a:moveTo>
                  <a:pt x="1104" y="675"/>
                </a:moveTo>
                <a:cubicBezTo>
                  <a:pt x="1104" y="681"/>
                  <a:pt x="1109" y="686"/>
                  <a:pt x="1115" y="686"/>
                </a:cubicBezTo>
                <a:cubicBezTo>
                  <a:pt x="1121" y="686"/>
                  <a:pt x="1126" y="681"/>
                  <a:pt x="1126" y="675"/>
                </a:cubicBezTo>
                <a:cubicBezTo>
                  <a:pt x="1126" y="635"/>
                  <a:pt x="1126" y="635"/>
                  <a:pt x="1126" y="635"/>
                </a:cubicBezTo>
                <a:cubicBezTo>
                  <a:pt x="1179" y="635"/>
                  <a:pt x="1179" y="635"/>
                  <a:pt x="1179" y="635"/>
                </a:cubicBezTo>
                <a:cubicBezTo>
                  <a:pt x="1184" y="635"/>
                  <a:pt x="1188" y="631"/>
                  <a:pt x="1188" y="625"/>
                </a:cubicBezTo>
                <a:cubicBezTo>
                  <a:pt x="1188" y="620"/>
                  <a:pt x="1184" y="615"/>
                  <a:pt x="1179" y="615"/>
                </a:cubicBezTo>
                <a:cubicBezTo>
                  <a:pt x="1126" y="615"/>
                  <a:pt x="1126" y="615"/>
                  <a:pt x="1126" y="615"/>
                </a:cubicBezTo>
                <a:cubicBezTo>
                  <a:pt x="1126" y="582"/>
                  <a:pt x="1126" y="582"/>
                  <a:pt x="1126" y="582"/>
                </a:cubicBezTo>
                <a:cubicBezTo>
                  <a:pt x="1186" y="582"/>
                  <a:pt x="1186" y="582"/>
                  <a:pt x="1186" y="582"/>
                </a:cubicBezTo>
                <a:cubicBezTo>
                  <a:pt x="1192" y="582"/>
                  <a:pt x="1196" y="578"/>
                  <a:pt x="1196" y="572"/>
                </a:cubicBezTo>
                <a:cubicBezTo>
                  <a:pt x="1196" y="567"/>
                  <a:pt x="1192" y="563"/>
                  <a:pt x="1186" y="563"/>
                </a:cubicBezTo>
                <a:cubicBezTo>
                  <a:pt x="1115" y="563"/>
                  <a:pt x="1115" y="563"/>
                  <a:pt x="1115" y="563"/>
                </a:cubicBezTo>
                <a:cubicBezTo>
                  <a:pt x="1109" y="563"/>
                  <a:pt x="1104" y="567"/>
                  <a:pt x="1104" y="573"/>
                </a:cubicBezTo>
                <a:lnTo>
                  <a:pt x="1104" y="675"/>
                </a:lnTo>
                <a:close/>
                <a:moveTo>
                  <a:pt x="1237" y="675"/>
                </a:moveTo>
                <a:cubicBezTo>
                  <a:pt x="1237" y="681"/>
                  <a:pt x="1241" y="686"/>
                  <a:pt x="1247" y="686"/>
                </a:cubicBezTo>
                <a:cubicBezTo>
                  <a:pt x="1253" y="686"/>
                  <a:pt x="1258" y="681"/>
                  <a:pt x="1258" y="675"/>
                </a:cubicBezTo>
                <a:cubicBezTo>
                  <a:pt x="1258" y="635"/>
                  <a:pt x="1258" y="635"/>
                  <a:pt x="1258" y="635"/>
                </a:cubicBezTo>
                <a:cubicBezTo>
                  <a:pt x="1311" y="635"/>
                  <a:pt x="1311" y="635"/>
                  <a:pt x="1311" y="635"/>
                </a:cubicBezTo>
                <a:cubicBezTo>
                  <a:pt x="1316" y="635"/>
                  <a:pt x="1321" y="631"/>
                  <a:pt x="1321" y="625"/>
                </a:cubicBezTo>
                <a:cubicBezTo>
                  <a:pt x="1321" y="620"/>
                  <a:pt x="1316" y="615"/>
                  <a:pt x="1311" y="615"/>
                </a:cubicBezTo>
                <a:cubicBezTo>
                  <a:pt x="1258" y="615"/>
                  <a:pt x="1258" y="615"/>
                  <a:pt x="1258" y="615"/>
                </a:cubicBezTo>
                <a:cubicBezTo>
                  <a:pt x="1258" y="582"/>
                  <a:pt x="1258" y="582"/>
                  <a:pt x="1258" y="582"/>
                </a:cubicBezTo>
                <a:cubicBezTo>
                  <a:pt x="1319" y="582"/>
                  <a:pt x="1319" y="582"/>
                  <a:pt x="1319" y="582"/>
                </a:cubicBezTo>
                <a:cubicBezTo>
                  <a:pt x="1324" y="582"/>
                  <a:pt x="1328" y="578"/>
                  <a:pt x="1328" y="572"/>
                </a:cubicBezTo>
                <a:cubicBezTo>
                  <a:pt x="1328" y="567"/>
                  <a:pt x="1324" y="563"/>
                  <a:pt x="1319" y="563"/>
                </a:cubicBezTo>
                <a:cubicBezTo>
                  <a:pt x="1247" y="563"/>
                  <a:pt x="1247" y="563"/>
                  <a:pt x="1247" y="563"/>
                </a:cubicBezTo>
                <a:cubicBezTo>
                  <a:pt x="1241" y="563"/>
                  <a:pt x="1237" y="567"/>
                  <a:pt x="1237" y="573"/>
                </a:cubicBezTo>
                <a:lnTo>
                  <a:pt x="1237" y="675"/>
                </a:lnTo>
                <a:close/>
                <a:moveTo>
                  <a:pt x="1380" y="685"/>
                </a:moveTo>
                <a:cubicBezTo>
                  <a:pt x="1452" y="685"/>
                  <a:pt x="1452" y="685"/>
                  <a:pt x="1452" y="685"/>
                </a:cubicBezTo>
                <a:cubicBezTo>
                  <a:pt x="1457" y="685"/>
                  <a:pt x="1461" y="681"/>
                  <a:pt x="1461" y="675"/>
                </a:cubicBezTo>
                <a:cubicBezTo>
                  <a:pt x="1461" y="670"/>
                  <a:pt x="1457" y="666"/>
                  <a:pt x="1452" y="666"/>
                </a:cubicBezTo>
                <a:cubicBezTo>
                  <a:pt x="1390" y="666"/>
                  <a:pt x="1390" y="666"/>
                  <a:pt x="1390" y="666"/>
                </a:cubicBezTo>
                <a:cubicBezTo>
                  <a:pt x="1390" y="633"/>
                  <a:pt x="1390" y="633"/>
                  <a:pt x="1390" y="633"/>
                </a:cubicBezTo>
                <a:cubicBezTo>
                  <a:pt x="1443" y="633"/>
                  <a:pt x="1443" y="633"/>
                  <a:pt x="1443" y="633"/>
                </a:cubicBezTo>
                <a:cubicBezTo>
                  <a:pt x="1448" y="633"/>
                  <a:pt x="1452" y="629"/>
                  <a:pt x="1452" y="623"/>
                </a:cubicBezTo>
                <a:cubicBezTo>
                  <a:pt x="1452" y="618"/>
                  <a:pt x="1448" y="614"/>
                  <a:pt x="1443" y="614"/>
                </a:cubicBezTo>
                <a:cubicBezTo>
                  <a:pt x="1390" y="614"/>
                  <a:pt x="1390" y="614"/>
                  <a:pt x="1390" y="614"/>
                </a:cubicBezTo>
                <a:cubicBezTo>
                  <a:pt x="1390" y="582"/>
                  <a:pt x="1390" y="582"/>
                  <a:pt x="1390" y="582"/>
                </a:cubicBezTo>
                <a:cubicBezTo>
                  <a:pt x="1451" y="582"/>
                  <a:pt x="1451" y="582"/>
                  <a:pt x="1451" y="582"/>
                </a:cubicBezTo>
                <a:cubicBezTo>
                  <a:pt x="1456" y="582"/>
                  <a:pt x="1460" y="578"/>
                  <a:pt x="1460" y="572"/>
                </a:cubicBezTo>
                <a:cubicBezTo>
                  <a:pt x="1460" y="567"/>
                  <a:pt x="1456" y="563"/>
                  <a:pt x="1451" y="563"/>
                </a:cubicBezTo>
                <a:cubicBezTo>
                  <a:pt x="1380" y="563"/>
                  <a:pt x="1380" y="563"/>
                  <a:pt x="1380" y="563"/>
                </a:cubicBezTo>
                <a:cubicBezTo>
                  <a:pt x="1373" y="563"/>
                  <a:pt x="1369" y="567"/>
                  <a:pt x="1369" y="573"/>
                </a:cubicBezTo>
                <a:cubicBezTo>
                  <a:pt x="1369" y="674"/>
                  <a:pt x="1369" y="674"/>
                  <a:pt x="1369" y="674"/>
                </a:cubicBezTo>
                <a:cubicBezTo>
                  <a:pt x="1369" y="680"/>
                  <a:pt x="1373" y="685"/>
                  <a:pt x="1380" y="685"/>
                </a:cubicBezTo>
                <a:close/>
                <a:moveTo>
                  <a:pt x="1503" y="675"/>
                </a:moveTo>
                <a:cubicBezTo>
                  <a:pt x="1503" y="681"/>
                  <a:pt x="1508" y="686"/>
                  <a:pt x="1514" y="686"/>
                </a:cubicBezTo>
                <a:cubicBezTo>
                  <a:pt x="1520" y="686"/>
                  <a:pt x="1525" y="681"/>
                  <a:pt x="1525" y="675"/>
                </a:cubicBezTo>
                <a:cubicBezTo>
                  <a:pt x="1525" y="642"/>
                  <a:pt x="1525" y="642"/>
                  <a:pt x="1525" y="642"/>
                </a:cubicBezTo>
                <a:cubicBezTo>
                  <a:pt x="1552" y="642"/>
                  <a:pt x="1552" y="642"/>
                  <a:pt x="1552" y="642"/>
                </a:cubicBezTo>
                <a:cubicBezTo>
                  <a:pt x="1582" y="680"/>
                  <a:pt x="1582" y="680"/>
                  <a:pt x="1582" y="680"/>
                </a:cubicBezTo>
                <a:cubicBezTo>
                  <a:pt x="1584" y="683"/>
                  <a:pt x="1587" y="686"/>
                  <a:pt x="1592" y="686"/>
                </a:cubicBezTo>
                <a:cubicBezTo>
                  <a:pt x="1597" y="686"/>
                  <a:pt x="1602" y="682"/>
                  <a:pt x="1602" y="676"/>
                </a:cubicBezTo>
                <a:cubicBezTo>
                  <a:pt x="1602" y="672"/>
                  <a:pt x="1601" y="670"/>
                  <a:pt x="1599" y="668"/>
                </a:cubicBezTo>
                <a:cubicBezTo>
                  <a:pt x="1576" y="638"/>
                  <a:pt x="1576" y="638"/>
                  <a:pt x="1576" y="638"/>
                </a:cubicBezTo>
                <a:cubicBezTo>
                  <a:pt x="1592" y="633"/>
                  <a:pt x="1603" y="621"/>
                  <a:pt x="1603" y="602"/>
                </a:cubicBezTo>
                <a:cubicBezTo>
                  <a:pt x="1603" y="601"/>
                  <a:pt x="1603" y="601"/>
                  <a:pt x="1603" y="601"/>
                </a:cubicBezTo>
                <a:cubicBezTo>
                  <a:pt x="1603" y="591"/>
                  <a:pt x="1600" y="581"/>
                  <a:pt x="1593" y="575"/>
                </a:cubicBezTo>
                <a:cubicBezTo>
                  <a:pt x="1585" y="567"/>
                  <a:pt x="1573" y="563"/>
                  <a:pt x="1558" y="563"/>
                </a:cubicBezTo>
                <a:cubicBezTo>
                  <a:pt x="1514" y="563"/>
                  <a:pt x="1514" y="563"/>
                  <a:pt x="1514" y="563"/>
                </a:cubicBezTo>
                <a:cubicBezTo>
                  <a:pt x="1508" y="563"/>
                  <a:pt x="1503" y="567"/>
                  <a:pt x="1503" y="573"/>
                </a:cubicBezTo>
                <a:lnTo>
                  <a:pt x="1503" y="675"/>
                </a:lnTo>
                <a:close/>
                <a:moveTo>
                  <a:pt x="1525" y="623"/>
                </a:moveTo>
                <a:cubicBezTo>
                  <a:pt x="1525" y="582"/>
                  <a:pt x="1525" y="582"/>
                  <a:pt x="1525" y="582"/>
                </a:cubicBezTo>
                <a:cubicBezTo>
                  <a:pt x="1556" y="582"/>
                  <a:pt x="1556" y="582"/>
                  <a:pt x="1556" y="582"/>
                </a:cubicBezTo>
                <a:cubicBezTo>
                  <a:pt x="1572" y="582"/>
                  <a:pt x="1581" y="589"/>
                  <a:pt x="1581" y="602"/>
                </a:cubicBezTo>
                <a:cubicBezTo>
                  <a:pt x="1581" y="603"/>
                  <a:pt x="1581" y="603"/>
                  <a:pt x="1581" y="603"/>
                </a:cubicBezTo>
                <a:cubicBezTo>
                  <a:pt x="1581" y="615"/>
                  <a:pt x="1572" y="623"/>
                  <a:pt x="1556" y="623"/>
                </a:cubicBezTo>
                <a:lnTo>
                  <a:pt x="1525" y="623"/>
                </a:lnTo>
                <a:close/>
                <a:moveTo>
                  <a:pt x="1658" y="685"/>
                </a:moveTo>
                <a:cubicBezTo>
                  <a:pt x="1730" y="685"/>
                  <a:pt x="1730" y="685"/>
                  <a:pt x="1730" y="685"/>
                </a:cubicBezTo>
                <a:cubicBezTo>
                  <a:pt x="1735" y="685"/>
                  <a:pt x="1740" y="681"/>
                  <a:pt x="1740" y="675"/>
                </a:cubicBezTo>
                <a:cubicBezTo>
                  <a:pt x="1740" y="670"/>
                  <a:pt x="1735" y="666"/>
                  <a:pt x="1730" y="666"/>
                </a:cubicBezTo>
                <a:cubicBezTo>
                  <a:pt x="1669" y="666"/>
                  <a:pt x="1669" y="666"/>
                  <a:pt x="1669" y="666"/>
                </a:cubicBezTo>
                <a:cubicBezTo>
                  <a:pt x="1669" y="633"/>
                  <a:pt x="1669" y="633"/>
                  <a:pt x="1669" y="633"/>
                </a:cubicBezTo>
                <a:cubicBezTo>
                  <a:pt x="1721" y="633"/>
                  <a:pt x="1721" y="633"/>
                  <a:pt x="1721" y="633"/>
                </a:cubicBezTo>
                <a:cubicBezTo>
                  <a:pt x="1727" y="633"/>
                  <a:pt x="1731" y="629"/>
                  <a:pt x="1731" y="623"/>
                </a:cubicBezTo>
                <a:cubicBezTo>
                  <a:pt x="1731" y="618"/>
                  <a:pt x="1727" y="614"/>
                  <a:pt x="1721" y="614"/>
                </a:cubicBezTo>
                <a:cubicBezTo>
                  <a:pt x="1669" y="614"/>
                  <a:pt x="1669" y="614"/>
                  <a:pt x="1669" y="614"/>
                </a:cubicBezTo>
                <a:cubicBezTo>
                  <a:pt x="1669" y="582"/>
                  <a:pt x="1669" y="582"/>
                  <a:pt x="1669" y="582"/>
                </a:cubicBezTo>
                <a:cubicBezTo>
                  <a:pt x="1729" y="582"/>
                  <a:pt x="1729" y="582"/>
                  <a:pt x="1729" y="582"/>
                </a:cubicBezTo>
                <a:cubicBezTo>
                  <a:pt x="1734" y="582"/>
                  <a:pt x="1739" y="578"/>
                  <a:pt x="1739" y="572"/>
                </a:cubicBezTo>
                <a:cubicBezTo>
                  <a:pt x="1739" y="567"/>
                  <a:pt x="1734" y="563"/>
                  <a:pt x="1729" y="563"/>
                </a:cubicBezTo>
                <a:cubicBezTo>
                  <a:pt x="1658" y="563"/>
                  <a:pt x="1658" y="563"/>
                  <a:pt x="1658" y="563"/>
                </a:cubicBezTo>
                <a:cubicBezTo>
                  <a:pt x="1652" y="563"/>
                  <a:pt x="1647" y="567"/>
                  <a:pt x="1647" y="573"/>
                </a:cubicBezTo>
                <a:cubicBezTo>
                  <a:pt x="1647" y="674"/>
                  <a:pt x="1647" y="674"/>
                  <a:pt x="1647" y="674"/>
                </a:cubicBezTo>
                <a:cubicBezTo>
                  <a:pt x="1647" y="680"/>
                  <a:pt x="1652" y="685"/>
                  <a:pt x="1658" y="685"/>
                </a:cubicBezTo>
                <a:close/>
                <a:moveTo>
                  <a:pt x="1782" y="675"/>
                </a:moveTo>
                <a:cubicBezTo>
                  <a:pt x="1782" y="681"/>
                  <a:pt x="1787" y="686"/>
                  <a:pt x="1793" y="686"/>
                </a:cubicBezTo>
                <a:cubicBezTo>
                  <a:pt x="1798" y="686"/>
                  <a:pt x="1803" y="681"/>
                  <a:pt x="1803" y="675"/>
                </a:cubicBezTo>
                <a:cubicBezTo>
                  <a:pt x="1803" y="598"/>
                  <a:pt x="1803" y="598"/>
                  <a:pt x="1803" y="598"/>
                </a:cubicBezTo>
                <a:cubicBezTo>
                  <a:pt x="1866" y="679"/>
                  <a:pt x="1866" y="679"/>
                  <a:pt x="1866" y="679"/>
                </a:cubicBezTo>
                <a:cubicBezTo>
                  <a:pt x="1869" y="683"/>
                  <a:pt x="1872" y="686"/>
                  <a:pt x="1877" y="686"/>
                </a:cubicBezTo>
                <a:cubicBezTo>
                  <a:pt x="1878" y="686"/>
                  <a:pt x="1878" y="686"/>
                  <a:pt x="1878" y="686"/>
                </a:cubicBezTo>
                <a:cubicBezTo>
                  <a:pt x="1884" y="686"/>
                  <a:pt x="1889" y="681"/>
                  <a:pt x="1889" y="675"/>
                </a:cubicBezTo>
                <a:cubicBezTo>
                  <a:pt x="1889" y="572"/>
                  <a:pt x="1889" y="572"/>
                  <a:pt x="1889" y="572"/>
                </a:cubicBezTo>
                <a:cubicBezTo>
                  <a:pt x="1889" y="566"/>
                  <a:pt x="1884" y="562"/>
                  <a:pt x="1878" y="562"/>
                </a:cubicBezTo>
                <a:cubicBezTo>
                  <a:pt x="1872" y="562"/>
                  <a:pt x="1867" y="566"/>
                  <a:pt x="1867" y="572"/>
                </a:cubicBezTo>
                <a:cubicBezTo>
                  <a:pt x="1867" y="647"/>
                  <a:pt x="1867" y="647"/>
                  <a:pt x="1867" y="647"/>
                </a:cubicBezTo>
                <a:cubicBezTo>
                  <a:pt x="1806" y="568"/>
                  <a:pt x="1806" y="568"/>
                  <a:pt x="1806" y="568"/>
                </a:cubicBezTo>
                <a:cubicBezTo>
                  <a:pt x="1803" y="564"/>
                  <a:pt x="1800" y="562"/>
                  <a:pt x="1795" y="562"/>
                </a:cubicBezTo>
                <a:cubicBezTo>
                  <a:pt x="1793" y="562"/>
                  <a:pt x="1793" y="562"/>
                  <a:pt x="1793" y="562"/>
                </a:cubicBezTo>
                <a:cubicBezTo>
                  <a:pt x="1787" y="562"/>
                  <a:pt x="1782" y="567"/>
                  <a:pt x="1782" y="573"/>
                </a:cubicBezTo>
                <a:lnTo>
                  <a:pt x="1782" y="675"/>
                </a:lnTo>
                <a:close/>
                <a:moveTo>
                  <a:pt x="1994" y="687"/>
                </a:moveTo>
                <a:cubicBezTo>
                  <a:pt x="2014" y="687"/>
                  <a:pt x="2027" y="681"/>
                  <a:pt x="2039" y="671"/>
                </a:cubicBezTo>
                <a:cubicBezTo>
                  <a:pt x="2041" y="669"/>
                  <a:pt x="2042" y="666"/>
                  <a:pt x="2042" y="663"/>
                </a:cubicBezTo>
                <a:cubicBezTo>
                  <a:pt x="2042" y="657"/>
                  <a:pt x="2037" y="653"/>
                  <a:pt x="2032" y="653"/>
                </a:cubicBezTo>
                <a:cubicBezTo>
                  <a:pt x="2029" y="653"/>
                  <a:pt x="2027" y="654"/>
                  <a:pt x="2026" y="655"/>
                </a:cubicBezTo>
                <a:cubicBezTo>
                  <a:pt x="2017" y="663"/>
                  <a:pt x="2008" y="667"/>
                  <a:pt x="1995" y="667"/>
                </a:cubicBezTo>
                <a:cubicBezTo>
                  <a:pt x="1972" y="667"/>
                  <a:pt x="1955" y="648"/>
                  <a:pt x="1955" y="624"/>
                </a:cubicBezTo>
                <a:cubicBezTo>
                  <a:pt x="1955" y="623"/>
                  <a:pt x="1955" y="623"/>
                  <a:pt x="1955" y="623"/>
                </a:cubicBezTo>
                <a:cubicBezTo>
                  <a:pt x="1955" y="599"/>
                  <a:pt x="1972" y="580"/>
                  <a:pt x="1995" y="580"/>
                </a:cubicBezTo>
                <a:cubicBezTo>
                  <a:pt x="2007" y="580"/>
                  <a:pt x="2016" y="584"/>
                  <a:pt x="2024" y="591"/>
                </a:cubicBezTo>
                <a:cubicBezTo>
                  <a:pt x="2026" y="592"/>
                  <a:pt x="2028" y="593"/>
                  <a:pt x="2031" y="593"/>
                </a:cubicBezTo>
                <a:cubicBezTo>
                  <a:pt x="2037" y="593"/>
                  <a:pt x="2041" y="589"/>
                  <a:pt x="2041" y="583"/>
                </a:cubicBezTo>
                <a:cubicBezTo>
                  <a:pt x="2041" y="579"/>
                  <a:pt x="2039" y="576"/>
                  <a:pt x="2037" y="574"/>
                </a:cubicBezTo>
                <a:cubicBezTo>
                  <a:pt x="2026" y="566"/>
                  <a:pt x="2014" y="560"/>
                  <a:pt x="1995" y="560"/>
                </a:cubicBezTo>
                <a:cubicBezTo>
                  <a:pt x="1958" y="560"/>
                  <a:pt x="1932" y="589"/>
                  <a:pt x="1932" y="624"/>
                </a:cubicBezTo>
                <a:cubicBezTo>
                  <a:pt x="1932" y="624"/>
                  <a:pt x="1932" y="624"/>
                  <a:pt x="1932" y="624"/>
                </a:cubicBezTo>
                <a:cubicBezTo>
                  <a:pt x="1932" y="659"/>
                  <a:pt x="1959" y="687"/>
                  <a:pt x="1994" y="687"/>
                </a:cubicBezTo>
                <a:close/>
                <a:moveTo>
                  <a:pt x="2095" y="685"/>
                </a:moveTo>
                <a:cubicBezTo>
                  <a:pt x="2167" y="685"/>
                  <a:pt x="2167" y="685"/>
                  <a:pt x="2167" y="685"/>
                </a:cubicBezTo>
                <a:cubicBezTo>
                  <a:pt x="2172" y="685"/>
                  <a:pt x="2176" y="681"/>
                  <a:pt x="2176" y="675"/>
                </a:cubicBezTo>
                <a:cubicBezTo>
                  <a:pt x="2176" y="670"/>
                  <a:pt x="2172" y="666"/>
                  <a:pt x="2167" y="666"/>
                </a:cubicBezTo>
                <a:cubicBezTo>
                  <a:pt x="2106" y="666"/>
                  <a:pt x="2106" y="666"/>
                  <a:pt x="2106" y="666"/>
                </a:cubicBezTo>
                <a:cubicBezTo>
                  <a:pt x="2106" y="633"/>
                  <a:pt x="2106" y="633"/>
                  <a:pt x="2106" y="633"/>
                </a:cubicBezTo>
                <a:cubicBezTo>
                  <a:pt x="2158" y="633"/>
                  <a:pt x="2158" y="633"/>
                  <a:pt x="2158" y="633"/>
                </a:cubicBezTo>
                <a:cubicBezTo>
                  <a:pt x="2163" y="633"/>
                  <a:pt x="2168" y="629"/>
                  <a:pt x="2168" y="623"/>
                </a:cubicBezTo>
                <a:cubicBezTo>
                  <a:pt x="2168" y="618"/>
                  <a:pt x="2163" y="614"/>
                  <a:pt x="2158" y="614"/>
                </a:cubicBezTo>
                <a:cubicBezTo>
                  <a:pt x="2106" y="614"/>
                  <a:pt x="2106" y="614"/>
                  <a:pt x="2106" y="614"/>
                </a:cubicBezTo>
                <a:cubicBezTo>
                  <a:pt x="2106" y="582"/>
                  <a:pt x="2106" y="582"/>
                  <a:pt x="2106" y="582"/>
                </a:cubicBezTo>
                <a:cubicBezTo>
                  <a:pt x="2166" y="582"/>
                  <a:pt x="2166" y="582"/>
                  <a:pt x="2166" y="582"/>
                </a:cubicBezTo>
                <a:cubicBezTo>
                  <a:pt x="2171" y="582"/>
                  <a:pt x="2176" y="578"/>
                  <a:pt x="2176" y="572"/>
                </a:cubicBezTo>
                <a:cubicBezTo>
                  <a:pt x="2176" y="567"/>
                  <a:pt x="2171" y="563"/>
                  <a:pt x="2166" y="563"/>
                </a:cubicBezTo>
                <a:cubicBezTo>
                  <a:pt x="2095" y="563"/>
                  <a:pt x="2095" y="563"/>
                  <a:pt x="2095" y="563"/>
                </a:cubicBezTo>
                <a:cubicBezTo>
                  <a:pt x="2089" y="563"/>
                  <a:pt x="2084" y="567"/>
                  <a:pt x="2084" y="573"/>
                </a:cubicBezTo>
                <a:cubicBezTo>
                  <a:pt x="2084" y="674"/>
                  <a:pt x="2084" y="674"/>
                  <a:pt x="2084" y="674"/>
                </a:cubicBezTo>
                <a:cubicBezTo>
                  <a:pt x="2084" y="680"/>
                  <a:pt x="2089" y="685"/>
                  <a:pt x="2095" y="68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6090D4EA-C345-041B-AC70-AD668C44EFAD}"/>
              </a:ext>
            </a:extLst>
          </p:cNvPr>
          <p:cNvSpPr>
            <a:spLocks/>
          </p:cNvSpPr>
          <p:nvPr/>
        </p:nvSpPr>
        <p:spPr bwMode="auto">
          <a:xfrm>
            <a:off x="214801" y="216000"/>
            <a:ext cx="11760266" cy="336550"/>
          </a:xfrm>
          <a:custGeom>
            <a:avLst/>
            <a:gdLst>
              <a:gd name="T0" fmla="*/ 2152 w 2152"/>
              <a:gd name="T1" fmla="*/ 0 h 104"/>
              <a:gd name="T2" fmla="*/ 104 w 2152"/>
              <a:gd name="T3" fmla="*/ 0 h 104"/>
              <a:gd name="T4" fmla="*/ 0 w 2152"/>
              <a:gd name="T5" fmla="*/ 104 h 104"/>
              <a:gd name="connsiteX0" fmla="*/ 17224 w 17224"/>
              <a:gd name="connsiteY0" fmla="*/ 0 h 10000"/>
              <a:gd name="connsiteX1" fmla="*/ 483 w 17224"/>
              <a:gd name="connsiteY1" fmla="*/ 0 h 10000"/>
              <a:gd name="connsiteX2" fmla="*/ 0 w 17224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4" h="10000">
                <a:moveTo>
                  <a:pt x="17224" y="0"/>
                </a:moveTo>
                <a:lnTo>
                  <a:pt x="483" y="0"/>
                </a:lnTo>
                <a:cubicBezTo>
                  <a:pt x="483" y="0"/>
                  <a:pt x="0" y="0"/>
                  <a:pt x="0" y="10000"/>
                </a:cubicBezTo>
              </a:path>
            </a:pathLst>
          </a:custGeom>
          <a:noFill/>
          <a:ln w="19050" cap="rnd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B8E2673-D920-41B4-9390-3C57AE583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86395" y="2628900"/>
            <a:ext cx="1600200" cy="1600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5D8AAF7-5156-2A8C-A5F5-8A7FF5A8EA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28100" y="2628900"/>
            <a:ext cx="1600200" cy="16002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227DE742-DB7F-074A-AE37-01510AAF0A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44691" y="2628900"/>
            <a:ext cx="1600200" cy="1600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67153E6-3179-3338-21BC-EAFAEA66B6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02987" y="2628900"/>
            <a:ext cx="1600200" cy="160020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922178B-AA3D-3F38-EBEA-F89C3F1AAE15}"/>
              </a:ext>
            </a:extLst>
          </p:cNvPr>
          <p:cNvSpPr txBox="1">
            <a:spLocks/>
          </p:cNvSpPr>
          <p:nvPr/>
        </p:nvSpPr>
        <p:spPr>
          <a:xfrm>
            <a:off x="4348092" y="4367937"/>
            <a:ext cx="1393398" cy="42473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err="1"/>
              <a:t>Lämpö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32D2465-1AD8-5D66-23E7-545F393F89B6}"/>
              </a:ext>
            </a:extLst>
          </p:cNvPr>
          <p:cNvSpPr txBox="1">
            <a:spLocks/>
          </p:cNvSpPr>
          <p:nvPr/>
        </p:nvSpPr>
        <p:spPr>
          <a:xfrm>
            <a:off x="5920948" y="4340337"/>
            <a:ext cx="2931095" cy="8853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err="1"/>
              <a:t>Virtsarakon</a:t>
            </a:r>
            <a:r>
              <a:rPr lang="en-GB" dirty="0"/>
              <a:t> </a:t>
            </a:r>
            <a:r>
              <a:rPr lang="en-GB" dirty="0" err="1"/>
              <a:t>oireet</a:t>
            </a:r>
            <a:endParaRPr lang="en-GB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VTI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EE927E6-D250-49CA-C041-9D3164FA4DA1}"/>
              </a:ext>
            </a:extLst>
          </p:cNvPr>
          <p:cNvSpPr txBox="1">
            <a:spLocks/>
          </p:cNvSpPr>
          <p:nvPr/>
        </p:nvSpPr>
        <p:spPr>
          <a:xfrm>
            <a:off x="8928100" y="4340337"/>
            <a:ext cx="2079206" cy="10895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 err="1"/>
              <a:t>Epätäydellisesti</a:t>
            </a:r>
            <a:r>
              <a:rPr lang="en-GB" dirty="0"/>
              <a:t> </a:t>
            </a:r>
            <a:r>
              <a:rPr lang="en-GB" dirty="0" err="1"/>
              <a:t>tyhjentynyt</a:t>
            </a:r>
            <a:r>
              <a:rPr lang="en-GB" dirty="0"/>
              <a:t> </a:t>
            </a:r>
            <a:r>
              <a:rPr lang="en-GB" dirty="0" err="1"/>
              <a:t>suoli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1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AFCFC67-670F-C2A7-8E98-EBDE7ADDF10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1473" y="856822"/>
            <a:ext cx="1315199" cy="399927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7E1A6B-D749-3F75-3733-D83F11CF1CCC}"/>
              </a:ext>
            </a:extLst>
          </p:cNvPr>
          <p:cNvSpPr txBox="1"/>
          <p:nvPr/>
        </p:nvSpPr>
        <p:spPr>
          <a:xfrm>
            <a:off x="2336672" y="2271686"/>
            <a:ext cx="26780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 err="1"/>
              <a:t>Vaurio</a:t>
            </a:r>
            <a:r>
              <a:rPr lang="en-GB" sz="1600" dirty="0"/>
              <a:t> T6 </a:t>
            </a:r>
            <a:r>
              <a:rPr lang="en-GB" sz="1600" dirty="0" err="1"/>
              <a:t>tasossa</a:t>
            </a:r>
            <a:r>
              <a:rPr lang="en-GB" sz="1600" dirty="0"/>
              <a:t> tai </a:t>
            </a:r>
            <a:r>
              <a:rPr lang="en-GB" sz="1600" dirty="0" err="1"/>
              <a:t>sen</a:t>
            </a:r>
            <a:r>
              <a:rPr lang="en-GB" sz="1600" dirty="0"/>
              <a:t> </a:t>
            </a:r>
            <a:r>
              <a:rPr lang="en-GB" sz="1600" dirty="0" err="1"/>
              <a:t>yläpuolella</a:t>
            </a:r>
            <a:r>
              <a:rPr lang="en-GB" sz="1600" dirty="0"/>
              <a:t> </a:t>
            </a:r>
            <a:endParaRPr lang="en-SE" sz="1600" dirty="0"/>
          </a:p>
        </p:txBody>
      </p:sp>
      <p:cxnSp>
        <p:nvCxnSpPr>
          <p:cNvPr id="6" name="Above T6 line">
            <a:extLst>
              <a:ext uri="{FF2B5EF4-FFF2-40B4-BE49-F238E27FC236}">
                <a16:creationId xmlns:a16="http://schemas.microsoft.com/office/drawing/2014/main" id="{D461376E-377D-42CE-4410-3B642D0247C0}"/>
              </a:ext>
            </a:extLst>
          </p:cNvPr>
          <p:cNvCxnSpPr>
            <a:cxnSpLocks/>
          </p:cNvCxnSpPr>
          <p:nvPr/>
        </p:nvCxnSpPr>
        <p:spPr>
          <a:xfrm>
            <a:off x="1816613" y="2816062"/>
            <a:ext cx="4536061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glow rad="762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B87DB3A-C65F-E076-3E14-D4C2F4D7EC22}"/>
              </a:ext>
            </a:extLst>
          </p:cNvPr>
          <p:cNvSpPr txBox="1"/>
          <p:nvPr/>
        </p:nvSpPr>
        <p:spPr>
          <a:xfrm>
            <a:off x="8641707" y="5338075"/>
            <a:ext cx="3044991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1600" dirty="0" err="1"/>
              <a:t>Verisuonen</a:t>
            </a:r>
            <a:r>
              <a:rPr lang="en-GB" sz="1600" dirty="0"/>
              <a:t> </a:t>
            </a:r>
            <a:r>
              <a:rPr lang="en-GB" sz="1600" dirty="0" err="1"/>
              <a:t>supistuminen</a:t>
            </a:r>
            <a:endParaRPr lang="en-SE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C1A8AD-BAB4-293E-6A4B-CF70F131AA51}"/>
              </a:ext>
            </a:extLst>
          </p:cNvPr>
          <p:cNvSpPr txBox="1"/>
          <p:nvPr/>
        </p:nvSpPr>
        <p:spPr>
          <a:xfrm>
            <a:off x="8487850" y="3299007"/>
            <a:ext cx="30449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dirty="0" err="1"/>
              <a:t>Verenpaineen</a:t>
            </a:r>
            <a:r>
              <a:rPr lang="en-GB" sz="1600" dirty="0"/>
              <a:t> </a:t>
            </a:r>
            <a:r>
              <a:rPr lang="en-GB" sz="1600" dirty="0" err="1"/>
              <a:t>kohoaminen</a:t>
            </a:r>
            <a:endParaRPr lang="en-SE" sz="1600" dirty="0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C53EA30D-C636-DE48-8623-325325DDFA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88468" y="1068733"/>
            <a:ext cx="1643753" cy="2230274"/>
          </a:xfrm>
          <a:prstGeom prst="rect">
            <a:avLst/>
          </a:prstGeom>
        </p:spPr>
      </p:pic>
      <p:pic>
        <p:nvPicPr>
          <p:cNvPr id="2" name="Picture 1" descr="A diagram of a blood vessel&#10;&#10;Description automatically generated">
            <a:extLst>
              <a:ext uri="{FF2B5EF4-FFF2-40B4-BE49-F238E27FC236}">
                <a16:creationId xmlns:a16="http://schemas.microsoft.com/office/drawing/2014/main" id="{3BA425DE-5EEA-BDCE-0BED-8EEB2FCB282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54" b="25926"/>
          <a:stretch/>
        </p:blipFill>
        <p:spPr>
          <a:xfrm>
            <a:off x="8636000" y="3836201"/>
            <a:ext cx="2738984" cy="152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53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raphic 49">
            <a:extLst>
              <a:ext uri="{FF2B5EF4-FFF2-40B4-BE49-F238E27FC236}">
                <a16:creationId xmlns:a16="http://schemas.microsoft.com/office/drawing/2014/main" id="{6538C198-88A4-FE30-4CB6-65EBF3C463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473" y="1229703"/>
            <a:ext cx="1315199" cy="399927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pic>
        <p:nvPicPr>
          <p:cNvPr id="10" name="Picture 9" descr="A person in a wheelchair with his hand on his head&#10;&#10;Description automatically generated">
            <a:extLst>
              <a:ext uri="{FF2B5EF4-FFF2-40B4-BE49-F238E27FC236}">
                <a16:creationId xmlns:a16="http://schemas.microsoft.com/office/drawing/2014/main" id="{6781117A-8FA1-DA96-C994-292AB9DD60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86" t="7091" r="39601" b="7249"/>
          <a:stretch/>
        </p:blipFill>
        <p:spPr>
          <a:xfrm>
            <a:off x="4189575" y="983465"/>
            <a:ext cx="3305612" cy="587453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99A6046-AEE1-90F5-AB31-166209E361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659209" flipH="1">
            <a:off x="6767154" y="1813456"/>
            <a:ext cx="255523" cy="4207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A373DB8C-EDCB-F72A-7B9C-6A1D1BE320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60290" y="2045763"/>
            <a:ext cx="606545" cy="606545"/>
          </a:xfrm>
          <a:prstGeom prst="rect">
            <a:avLst/>
          </a:prstGeom>
          <a:effectLst>
            <a:glow rad="12700">
              <a:schemeClr val="accent3">
                <a:satMod val="175000"/>
                <a:alpha val="40000"/>
              </a:schemeClr>
            </a:glow>
          </a:effec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BD7DB7F0-CE32-A58C-E192-F28C04C3C22C}"/>
              </a:ext>
            </a:extLst>
          </p:cNvPr>
          <p:cNvGrpSpPr/>
          <p:nvPr/>
        </p:nvGrpSpPr>
        <p:grpSpPr>
          <a:xfrm>
            <a:off x="5865976" y="616686"/>
            <a:ext cx="1112920" cy="942448"/>
            <a:chOff x="5901668" y="311220"/>
            <a:chExt cx="1112920" cy="942448"/>
          </a:xfrm>
          <a:effectLst>
            <a:glow rad="63500">
              <a:schemeClr val="bg1">
                <a:alpha val="40000"/>
              </a:schemeClr>
            </a:glow>
          </a:effectLst>
        </p:grpSpPr>
        <p:pic>
          <p:nvPicPr>
            <p:cNvPr id="16" name="Graphic 15" descr="Lightning bolt with solid fill">
              <a:extLst>
                <a:ext uri="{FF2B5EF4-FFF2-40B4-BE49-F238E27FC236}">
                  <a16:creationId xmlns:a16="http://schemas.microsoft.com/office/drawing/2014/main" id="{0DC44B3D-2B2C-EAFA-A7D0-4A15EAD46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352575">
              <a:off x="5901668" y="339268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Lightning bolt with solid fill">
              <a:extLst>
                <a:ext uri="{FF2B5EF4-FFF2-40B4-BE49-F238E27FC236}">
                  <a16:creationId xmlns:a16="http://schemas.microsoft.com/office/drawing/2014/main" id="{939DC38D-D32A-B9C7-CF42-D338F19D5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 rot="811791">
              <a:off x="6343771" y="311220"/>
              <a:ext cx="670817" cy="670817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60D8C67-3D2B-42EB-0902-96594F50AA95}"/>
              </a:ext>
            </a:extLst>
          </p:cNvPr>
          <p:cNvSpPr txBox="1"/>
          <p:nvPr/>
        </p:nvSpPr>
        <p:spPr>
          <a:xfrm>
            <a:off x="4037296" y="983465"/>
            <a:ext cx="2120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Jyskyttävä</a:t>
            </a:r>
            <a:r>
              <a:rPr lang="en-GB" dirty="0"/>
              <a:t> </a:t>
            </a:r>
            <a:r>
              <a:rPr lang="en-GB" dirty="0" err="1"/>
              <a:t>päänsärky</a:t>
            </a:r>
            <a:endParaRPr lang="en-SE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1FD0FE-60CB-3626-D207-41300ED21E79}"/>
              </a:ext>
            </a:extLst>
          </p:cNvPr>
          <p:cNvSpPr txBox="1"/>
          <p:nvPr/>
        </p:nvSpPr>
        <p:spPr>
          <a:xfrm>
            <a:off x="3334792" y="2004289"/>
            <a:ext cx="20687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Punoittava</a:t>
            </a:r>
            <a:r>
              <a:rPr lang="en-GB" dirty="0"/>
              <a:t> </a:t>
            </a:r>
            <a:r>
              <a:rPr lang="en-GB" dirty="0" err="1"/>
              <a:t>iho</a:t>
            </a:r>
            <a:endParaRPr lang="en-SE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CE76F3C-CF33-CE37-4550-569D59CA4511}"/>
              </a:ext>
            </a:extLst>
          </p:cNvPr>
          <p:cNvSpPr/>
          <p:nvPr/>
        </p:nvSpPr>
        <p:spPr>
          <a:xfrm>
            <a:off x="4255165" y="3173551"/>
            <a:ext cx="3517356" cy="351569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6A9E58C4-5EB3-2A46-81A7-4CCF803E1A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40196" y="2779436"/>
            <a:ext cx="723833" cy="723833"/>
          </a:xfrm>
          <a:prstGeom prst="rect">
            <a:avLst/>
          </a:prstGeom>
          <a:effectLst>
            <a:glow rad="12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AEA0E5D-2C17-D92E-F0A9-0277A7E9869C}"/>
              </a:ext>
            </a:extLst>
          </p:cNvPr>
          <p:cNvSpPr txBox="1"/>
          <p:nvPr/>
        </p:nvSpPr>
        <p:spPr>
          <a:xfrm>
            <a:off x="2329429" y="2540694"/>
            <a:ext cx="26780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Vaurio</a:t>
            </a:r>
            <a:r>
              <a:rPr lang="en-GB" dirty="0"/>
              <a:t> T6 </a:t>
            </a:r>
            <a:r>
              <a:rPr lang="en-GB" dirty="0" err="1"/>
              <a:t>tasossa</a:t>
            </a:r>
            <a:r>
              <a:rPr lang="en-GB" dirty="0"/>
              <a:t> tai </a:t>
            </a:r>
            <a:r>
              <a:rPr lang="en-GB" dirty="0" err="1"/>
              <a:t>sen</a:t>
            </a:r>
            <a:r>
              <a:rPr lang="en-GB" dirty="0"/>
              <a:t> </a:t>
            </a:r>
            <a:r>
              <a:rPr lang="en-GB" dirty="0" err="1"/>
              <a:t>yläpuolella</a:t>
            </a:r>
            <a:r>
              <a:rPr lang="en-GB" dirty="0"/>
              <a:t> </a:t>
            </a:r>
            <a:endParaRPr lang="en-SE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AABB19-1F49-0F80-A458-A8DB0F5C4FD4}"/>
              </a:ext>
            </a:extLst>
          </p:cNvPr>
          <p:cNvSpPr txBox="1"/>
          <p:nvPr/>
        </p:nvSpPr>
        <p:spPr>
          <a:xfrm>
            <a:off x="6664029" y="1439476"/>
            <a:ext cx="15863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Saattaa</a:t>
            </a:r>
            <a:r>
              <a:rPr lang="en-GB" dirty="0"/>
              <a:t> </a:t>
            </a:r>
            <a:r>
              <a:rPr lang="en-GB" dirty="0" err="1"/>
              <a:t>hikoilla</a:t>
            </a:r>
            <a:endParaRPr lang="en-SE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C3411E-F5F3-6ACE-6797-8CEE42977473}"/>
              </a:ext>
            </a:extLst>
          </p:cNvPr>
          <p:cNvSpPr txBox="1"/>
          <p:nvPr/>
        </p:nvSpPr>
        <p:spPr>
          <a:xfrm>
            <a:off x="7835163" y="2302429"/>
            <a:ext cx="3517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Hidas</a:t>
            </a:r>
            <a:r>
              <a:rPr lang="en-GB" dirty="0"/>
              <a:t> syke (Bradycardia)</a:t>
            </a:r>
            <a:endParaRPr lang="en-SE" dirty="0"/>
          </a:p>
        </p:txBody>
      </p:sp>
      <p:cxnSp>
        <p:nvCxnSpPr>
          <p:cNvPr id="36" name="Above T6 line">
            <a:extLst>
              <a:ext uri="{FF2B5EF4-FFF2-40B4-BE49-F238E27FC236}">
                <a16:creationId xmlns:a16="http://schemas.microsoft.com/office/drawing/2014/main" id="{B8E6F6D8-389E-020B-5D11-E01481F5FBC7}"/>
              </a:ext>
            </a:extLst>
          </p:cNvPr>
          <p:cNvCxnSpPr>
            <a:cxnSpLocks/>
          </p:cNvCxnSpPr>
          <p:nvPr/>
        </p:nvCxnSpPr>
        <p:spPr>
          <a:xfrm flipV="1">
            <a:off x="1809455" y="3148207"/>
            <a:ext cx="9010945" cy="63564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glow rad="76200">
              <a:schemeClr val="accent1">
                <a:satMod val="175000"/>
                <a:alpha val="25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Graphic 50">
            <a:extLst>
              <a:ext uri="{FF2B5EF4-FFF2-40B4-BE49-F238E27FC236}">
                <a16:creationId xmlns:a16="http://schemas.microsoft.com/office/drawing/2014/main" id="{C173ED37-6673-3E4B-3E1F-2C8A4E7557F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73465">
            <a:off x="5517557" y="1450031"/>
            <a:ext cx="266561" cy="3820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453A9D0-CADF-4451-6050-25ED35C589A6}"/>
              </a:ext>
            </a:extLst>
          </p:cNvPr>
          <p:cNvSpPr txBox="1"/>
          <p:nvPr/>
        </p:nvSpPr>
        <p:spPr>
          <a:xfrm>
            <a:off x="7835163" y="2674836"/>
            <a:ext cx="3141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Saattaa</a:t>
            </a:r>
            <a:r>
              <a:rPr lang="en-GB" dirty="0"/>
              <a:t> </a:t>
            </a:r>
            <a:r>
              <a:rPr lang="en-GB" dirty="0" err="1"/>
              <a:t>valittaa</a:t>
            </a:r>
            <a:r>
              <a:rPr lang="en-GB" dirty="0"/>
              <a:t> </a:t>
            </a:r>
            <a:r>
              <a:rPr lang="en-GB" dirty="0" err="1"/>
              <a:t>rintakipua</a:t>
            </a:r>
            <a:endParaRPr lang="en-SE" dirty="0"/>
          </a:p>
        </p:txBody>
      </p:sp>
      <p:grpSp>
        <p:nvGrpSpPr>
          <p:cNvPr id="94" name="Graphic 56">
            <a:extLst>
              <a:ext uri="{FF2B5EF4-FFF2-40B4-BE49-F238E27FC236}">
                <a16:creationId xmlns:a16="http://schemas.microsoft.com/office/drawing/2014/main" id="{7FB856D9-BE2C-1E3B-4F9F-A3AB6E33CFE2}"/>
              </a:ext>
            </a:extLst>
          </p:cNvPr>
          <p:cNvGrpSpPr/>
          <p:nvPr/>
        </p:nvGrpSpPr>
        <p:grpSpPr>
          <a:xfrm>
            <a:off x="8143193" y="1606929"/>
            <a:ext cx="2211043" cy="695538"/>
            <a:chOff x="8794461" y="3607497"/>
            <a:chExt cx="578044" cy="181838"/>
          </a:xfrm>
          <a:solidFill>
            <a:schemeClr val="tx2"/>
          </a:solidFill>
        </p:grpSpPr>
        <p:sp>
          <p:nvSpPr>
            <p:cNvPr id="95" name="Free-form: Shape 94">
              <a:extLst>
                <a:ext uri="{FF2B5EF4-FFF2-40B4-BE49-F238E27FC236}">
                  <a16:creationId xmlns:a16="http://schemas.microsoft.com/office/drawing/2014/main" id="{7F42AC94-C012-7A0B-F96B-1DD47A133FC5}"/>
                </a:ext>
              </a:extLst>
            </p:cNvPr>
            <p:cNvSpPr/>
            <p:nvPr/>
          </p:nvSpPr>
          <p:spPr>
            <a:xfrm>
              <a:off x="8794461" y="3607507"/>
              <a:ext cx="289032" cy="181828"/>
            </a:xfrm>
            <a:custGeom>
              <a:avLst/>
              <a:gdLst>
                <a:gd name="connsiteX0" fmla="*/ 115232 w 289032"/>
                <a:gd name="connsiteY0" fmla="*/ 181818 h 181828"/>
                <a:gd name="connsiteX1" fmla="*/ 109322 w 289032"/>
                <a:gd name="connsiteY1" fmla="*/ 170227 h 181828"/>
                <a:gd name="connsiteX2" fmla="*/ 105506 w 289032"/>
                <a:gd name="connsiteY2" fmla="*/ 145986 h 181828"/>
                <a:gd name="connsiteX3" fmla="*/ 97056 w 289032"/>
                <a:gd name="connsiteY3" fmla="*/ 76084 h 181828"/>
                <a:gd name="connsiteX4" fmla="*/ 89964 w 289032"/>
                <a:gd name="connsiteY4" fmla="*/ 17535 h 181828"/>
                <a:gd name="connsiteX5" fmla="*/ 85040 w 289032"/>
                <a:gd name="connsiteY5" fmla="*/ 56353 h 181828"/>
                <a:gd name="connsiteX6" fmla="*/ 78425 w 289032"/>
                <a:gd name="connsiteY6" fmla="*/ 107676 h 181828"/>
                <a:gd name="connsiteX7" fmla="*/ 69446 w 289032"/>
                <a:gd name="connsiteY7" fmla="*/ 134871 h 181828"/>
                <a:gd name="connsiteX8" fmla="*/ 51436 w 289032"/>
                <a:gd name="connsiteY8" fmla="*/ 105840 h 181828"/>
                <a:gd name="connsiteX9" fmla="*/ 45786 w 289032"/>
                <a:gd name="connsiteY9" fmla="*/ 93202 h 181828"/>
                <a:gd name="connsiteX10" fmla="*/ 42675 w 289032"/>
                <a:gd name="connsiteY10" fmla="*/ 98552 h 181828"/>
                <a:gd name="connsiteX11" fmla="*/ 26978 w 289032"/>
                <a:gd name="connsiteY11" fmla="*/ 118116 h 181828"/>
                <a:gd name="connsiteX12" fmla="*/ 26148 w 289032"/>
                <a:gd name="connsiteY12" fmla="*/ 118458 h 181828"/>
                <a:gd name="connsiteX13" fmla="*/ 0 w 289032"/>
                <a:gd name="connsiteY13" fmla="*/ 122523 h 181828"/>
                <a:gd name="connsiteX14" fmla="*/ 0 w 289032"/>
                <a:gd name="connsiteY14" fmla="*/ 116426 h 181828"/>
                <a:gd name="connsiteX15" fmla="*/ 23805 w 289032"/>
                <a:gd name="connsiteY15" fmla="*/ 112829 h 181828"/>
                <a:gd name="connsiteX16" fmla="*/ 24666 w 289032"/>
                <a:gd name="connsiteY16" fmla="*/ 112476 h 181828"/>
                <a:gd name="connsiteX17" fmla="*/ 37356 w 289032"/>
                <a:gd name="connsiteY17" fmla="*/ 95566 h 181828"/>
                <a:gd name="connsiteX18" fmla="*/ 46055 w 289032"/>
                <a:gd name="connsiteY18" fmla="*/ 85446 h 181828"/>
                <a:gd name="connsiteX19" fmla="*/ 57025 w 289032"/>
                <a:gd name="connsiteY19" fmla="*/ 103435 h 181828"/>
                <a:gd name="connsiteX20" fmla="*/ 68533 w 289032"/>
                <a:gd name="connsiteY20" fmla="*/ 127302 h 181828"/>
                <a:gd name="connsiteX21" fmla="*/ 78964 w 289032"/>
                <a:gd name="connsiteY21" fmla="*/ 55617 h 181828"/>
                <a:gd name="connsiteX22" fmla="*/ 83609 w 289032"/>
                <a:gd name="connsiteY22" fmla="*/ 18769 h 181828"/>
                <a:gd name="connsiteX23" fmla="*/ 89519 w 289032"/>
                <a:gd name="connsiteY23" fmla="*/ 44 h 181828"/>
                <a:gd name="connsiteX24" fmla="*/ 91976 w 289032"/>
                <a:gd name="connsiteY24" fmla="*/ 656 h 181828"/>
                <a:gd name="connsiteX25" fmla="*/ 103090 w 289032"/>
                <a:gd name="connsiteY25" fmla="*/ 75389 h 181828"/>
                <a:gd name="connsiteX26" fmla="*/ 115688 w 289032"/>
                <a:gd name="connsiteY26" fmla="*/ 171305 h 181828"/>
                <a:gd name="connsiteX27" fmla="*/ 122396 w 289032"/>
                <a:gd name="connsiteY27" fmla="*/ 138873 h 181828"/>
                <a:gd name="connsiteX28" fmla="*/ 138000 w 289032"/>
                <a:gd name="connsiteY28" fmla="*/ 89272 h 181828"/>
                <a:gd name="connsiteX29" fmla="*/ 138270 w 289032"/>
                <a:gd name="connsiteY29" fmla="*/ 89272 h 181828"/>
                <a:gd name="connsiteX30" fmla="*/ 149312 w 289032"/>
                <a:gd name="connsiteY30" fmla="*/ 99640 h 181828"/>
                <a:gd name="connsiteX31" fmla="*/ 191945 w 289032"/>
                <a:gd name="connsiteY31" fmla="*/ 129480 h 181828"/>
                <a:gd name="connsiteX32" fmla="*/ 192070 w 289032"/>
                <a:gd name="connsiteY32" fmla="*/ 129480 h 181828"/>
                <a:gd name="connsiteX33" fmla="*/ 236808 w 289032"/>
                <a:gd name="connsiteY33" fmla="*/ 111367 h 181828"/>
                <a:gd name="connsiteX34" fmla="*/ 251179 w 289032"/>
                <a:gd name="connsiteY34" fmla="*/ 103694 h 181828"/>
                <a:gd name="connsiteX35" fmla="*/ 264585 w 289032"/>
                <a:gd name="connsiteY35" fmla="*/ 109936 h 181828"/>
                <a:gd name="connsiteX36" fmla="*/ 278364 w 289032"/>
                <a:gd name="connsiteY36" fmla="*/ 116281 h 181828"/>
                <a:gd name="connsiteX37" fmla="*/ 285373 w 289032"/>
                <a:gd name="connsiteY37" fmla="*/ 116312 h 181828"/>
                <a:gd name="connsiteX38" fmla="*/ 288058 w 289032"/>
                <a:gd name="connsiteY38" fmla="*/ 116292 h 181828"/>
                <a:gd name="connsiteX39" fmla="*/ 288960 w 289032"/>
                <a:gd name="connsiteY39" fmla="*/ 116292 h 181828"/>
                <a:gd name="connsiteX40" fmla="*/ 289033 w 289032"/>
                <a:gd name="connsiteY40" fmla="*/ 122378 h 181828"/>
                <a:gd name="connsiteX41" fmla="*/ 288131 w 289032"/>
                <a:gd name="connsiteY41" fmla="*/ 122378 h 181828"/>
                <a:gd name="connsiteX42" fmla="*/ 285217 w 289032"/>
                <a:gd name="connsiteY42" fmla="*/ 122409 h 181828"/>
                <a:gd name="connsiteX43" fmla="*/ 278374 w 289032"/>
                <a:gd name="connsiteY43" fmla="*/ 122378 h 181828"/>
                <a:gd name="connsiteX44" fmla="*/ 260883 w 289032"/>
                <a:gd name="connsiteY44" fmla="*/ 114778 h 181828"/>
                <a:gd name="connsiteX45" fmla="*/ 251189 w 289032"/>
                <a:gd name="connsiteY45" fmla="*/ 109801 h 181828"/>
                <a:gd name="connsiteX46" fmla="*/ 240479 w 289032"/>
                <a:gd name="connsiteY46" fmla="*/ 116240 h 181828"/>
                <a:gd name="connsiteX47" fmla="*/ 192091 w 289032"/>
                <a:gd name="connsiteY47" fmla="*/ 135576 h 181828"/>
                <a:gd name="connsiteX48" fmla="*/ 191945 w 289032"/>
                <a:gd name="connsiteY48" fmla="*/ 135576 h 181828"/>
                <a:gd name="connsiteX49" fmla="*/ 144366 w 289032"/>
                <a:gd name="connsiteY49" fmla="*/ 103217 h 181828"/>
                <a:gd name="connsiteX50" fmla="*/ 138622 w 289032"/>
                <a:gd name="connsiteY50" fmla="*/ 95887 h 181828"/>
                <a:gd name="connsiteX51" fmla="*/ 128389 w 289032"/>
                <a:gd name="connsiteY51" fmla="*/ 139983 h 181828"/>
                <a:gd name="connsiteX52" fmla="*/ 115626 w 289032"/>
                <a:gd name="connsiteY52" fmla="*/ 181808 h 181828"/>
                <a:gd name="connsiteX53" fmla="*/ 115201 w 289032"/>
                <a:gd name="connsiteY53" fmla="*/ 181829 h 18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89032" h="181828">
                  <a:moveTo>
                    <a:pt x="115232" y="181818"/>
                  </a:moveTo>
                  <a:cubicBezTo>
                    <a:pt x="111862" y="181818"/>
                    <a:pt x="110732" y="177381"/>
                    <a:pt x="109322" y="170227"/>
                  </a:cubicBezTo>
                  <a:cubicBezTo>
                    <a:pt x="108223" y="164669"/>
                    <a:pt x="106979" y="156738"/>
                    <a:pt x="105506" y="145986"/>
                  </a:cubicBezTo>
                  <a:cubicBezTo>
                    <a:pt x="102811" y="126214"/>
                    <a:pt x="99887" y="100729"/>
                    <a:pt x="97056" y="76084"/>
                  </a:cubicBezTo>
                  <a:cubicBezTo>
                    <a:pt x="94620" y="54788"/>
                    <a:pt x="91955" y="31594"/>
                    <a:pt x="89964" y="17535"/>
                  </a:cubicBezTo>
                  <a:cubicBezTo>
                    <a:pt x="88482" y="27799"/>
                    <a:pt x="86688" y="42626"/>
                    <a:pt x="85040" y="56353"/>
                  </a:cubicBezTo>
                  <a:cubicBezTo>
                    <a:pt x="82862" y="74425"/>
                    <a:pt x="80612" y="93119"/>
                    <a:pt x="78425" y="107676"/>
                  </a:cubicBezTo>
                  <a:cubicBezTo>
                    <a:pt x="74713" y="132414"/>
                    <a:pt x="72930" y="134871"/>
                    <a:pt x="69446" y="134871"/>
                  </a:cubicBezTo>
                  <a:cubicBezTo>
                    <a:pt x="64666" y="134871"/>
                    <a:pt x="60757" y="127624"/>
                    <a:pt x="51436" y="105840"/>
                  </a:cubicBezTo>
                  <a:cubicBezTo>
                    <a:pt x="49539" y="101413"/>
                    <a:pt x="47310" y="96188"/>
                    <a:pt x="45786" y="93202"/>
                  </a:cubicBezTo>
                  <a:cubicBezTo>
                    <a:pt x="44842" y="94705"/>
                    <a:pt x="43691" y="96758"/>
                    <a:pt x="42675" y="98552"/>
                  </a:cubicBezTo>
                  <a:cubicBezTo>
                    <a:pt x="38404" y="106152"/>
                    <a:pt x="33095" y="115607"/>
                    <a:pt x="26978" y="118116"/>
                  </a:cubicBezTo>
                  <a:lnTo>
                    <a:pt x="26148" y="118458"/>
                  </a:lnTo>
                  <a:cubicBezTo>
                    <a:pt x="21348" y="120460"/>
                    <a:pt x="16371" y="122523"/>
                    <a:pt x="0" y="122523"/>
                  </a:cubicBezTo>
                  <a:lnTo>
                    <a:pt x="0" y="116426"/>
                  </a:lnTo>
                  <a:cubicBezTo>
                    <a:pt x="15158" y="116426"/>
                    <a:pt x="19554" y="114602"/>
                    <a:pt x="23805" y="112829"/>
                  </a:cubicBezTo>
                  <a:lnTo>
                    <a:pt x="24666" y="112476"/>
                  </a:lnTo>
                  <a:cubicBezTo>
                    <a:pt x="28813" y="110776"/>
                    <a:pt x="33956" y="101621"/>
                    <a:pt x="37356" y="95566"/>
                  </a:cubicBezTo>
                  <a:cubicBezTo>
                    <a:pt x="41265" y="88619"/>
                    <a:pt x="43038" y="85446"/>
                    <a:pt x="46055" y="85446"/>
                  </a:cubicBezTo>
                  <a:cubicBezTo>
                    <a:pt x="49072" y="85446"/>
                    <a:pt x="50400" y="87935"/>
                    <a:pt x="57025" y="103435"/>
                  </a:cubicBezTo>
                  <a:cubicBezTo>
                    <a:pt x="60052" y="110527"/>
                    <a:pt x="65309" y="122803"/>
                    <a:pt x="68533" y="127302"/>
                  </a:cubicBezTo>
                  <a:cubicBezTo>
                    <a:pt x="71530" y="117308"/>
                    <a:pt x="75936" y="80677"/>
                    <a:pt x="78964" y="55617"/>
                  </a:cubicBezTo>
                  <a:cubicBezTo>
                    <a:pt x="80643" y="41682"/>
                    <a:pt x="82230" y="28515"/>
                    <a:pt x="83609" y="18769"/>
                  </a:cubicBezTo>
                  <a:cubicBezTo>
                    <a:pt x="86076" y="1361"/>
                    <a:pt x="86927" y="469"/>
                    <a:pt x="89519" y="44"/>
                  </a:cubicBezTo>
                  <a:cubicBezTo>
                    <a:pt x="90379" y="-101"/>
                    <a:pt x="91260" y="116"/>
                    <a:pt x="91976" y="656"/>
                  </a:cubicBezTo>
                  <a:cubicBezTo>
                    <a:pt x="94309" y="2418"/>
                    <a:pt x="95439" y="8587"/>
                    <a:pt x="103090" y="75389"/>
                  </a:cubicBezTo>
                  <a:cubicBezTo>
                    <a:pt x="106844" y="108121"/>
                    <a:pt x="112235" y="155151"/>
                    <a:pt x="115688" y="171305"/>
                  </a:cubicBezTo>
                  <a:cubicBezTo>
                    <a:pt x="117782" y="163840"/>
                    <a:pt x="120364" y="149843"/>
                    <a:pt x="122396" y="138873"/>
                  </a:cubicBezTo>
                  <a:cubicBezTo>
                    <a:pt x="129560" y="100117"/>
                    <a:pt x="132308" y="89573"/>
                    <a:pt x="138000" y="89272"/>
                  </a:cubicBezTo>
                  <a:cubicBezTo>
                    <a:pt x="138093" y="89272"/>
                    <a:pt x="138176" y="89272"/>
                    <a:pt x="138270" y="89272"/>
                  </a:cubicBezTo>
                  <a:cubicBezTo>
                    <a:pt x="141795" y="89272"/>
                    <a:pt x="144501" y="93005"/>
                    <a:pt x="149312" y="99640"/>
                  </a:cubicBezTo>
                  <a:cubicBezTo>
                    <a:pt x="157928" y="111522"/>
                    <a:pt x="170929" y="129480"/>
                    <a:pt x="191945" y="129480"/>
                  </a:cubicBezTo>
                  <a:cubicBezTo>
                    <a:pt x="191987" y="129480"/>
                    <a:pt x="192028" y="129480"/>
                    <a:pt x="192070" y="129480"/>
                  </a:cubicBezTo>
                  <a:cubicBezTo>
                    <a:pt x="212806" y="129407"/>
                    <a:pt x="226679" y="118977"/>
                    <a:pt x="236808" y="111367"/>
                  </a:cubicBezTo>
                  <a:cubicBezTo>
                    <a:pt x="242729" y="106919"/>
                    <a:pt x="247011" y="103694"/>
                    <a:pt x="251179" y="103694"/>
                  </a:cubicBezTo>
                  <a:cubicBezTo>
                    <a:pt x="256456" y="103694"/>
                    <a:pt x="260593" y="106867"/>
                    <a:pt x="264585" y="109936"/>
                  </a:cubicBezTo>
                  <a:cubicBezTo>
                    <a:pt x="268836" y="113202"/>
                    <a:pt x="272848" y="116281"/>
                    <a:pt x="278364" y="116281"/>
                  </a:cubicBezTo>
                  <a:cubicBezTo>
                    <a:pt x="283880" y="116281"/>
                    <a:pt x="284969" y="116302"/>
                    <a:pt x="285373" y="116312"/>
                  </a:cubicBezTo>
                  <a:cubicBezTo>
                    <a:pt x="285580" y="116312"/>
                    <a:pt x="286472" y="116305"/>
                    <a:pt x="288058" y="116292"/>
                  </a:cubicBezTo>
                  <a:lnTo>
                    <a:pt x="288960" y="116292"/>
                  </a:lnTo>
                  <a:cubicBezTo>
                    <a:pt x="288960" y="116292"/>
                    <a:pt x="289033" y="122378"/>
                    <a:pt x="289033" y="122378"/>
                  </a:cubicBezTo>
                  <a:lnTo>
                    <a:pt x="288131" y="122378"/>
                  </a:lnTo>
                  <a:cubicBezTo>
                    <a:pt x="286410" y="122406"/>
                    <a:pt x="285435" y="122416"/>
                    <a:pt x="285217" y="122409"/>
                  </a:cubicBezTo>
                  <a:cubicBezTo>
                    <a:pt x="284865" y="122409"/>
                    <a:pt x="284056" y="122378"/>
                    <a:pt x="278374" y="122378"/>
                  </a:cubicBezTo>
                  <a:cubicBezTo>
                    <a:pt x="270785" y="122378"/>
                    <a:pt x="265528" y="118334"/>
                    <a:pt x="260883" y="114778"/>
                  </a:cubicBezTo>
                  <a:cubicBezTo>
                    <a:pt x="257400" y="112103"/>
                    <a:pt x="254393" y="109801"/>
                    <a:pt x="251189" y="109801"/>
                  </a:cubicBezTo>
                  <a:cubicBezTo>
                    <a:pt x="249053" y="109801"/>
                    <a:pt x="244885" y="112932"/>
                    <a:pt x="240479" y="116240"/>
                  </a:cubicBezTo>
                  <a:cubicBezTo>
                    <a:pt x="230277" y="123912"/>
                    <a:pt x="214849" y="135504"/>
                    <a:pt x="192091" y="135576"/>
                  </a:cubicBezTo>
                  <a:lnTo>
                    <a:pt x="191945" y="135576"/>
                  </a:lnTo>
                  <a:cubicBezTo>
                    <a:pt x="167808" y="135576"/>
                    <a:pt x="153148" y="115327"/>
                    <a:pt x="144366" y="103217"/>
                  </a:cubicBezTo>
                  <a:cubicBezTo>
                    <a:pt x="142396" y="100501"/>
                    <a:pt x="140043" y="97245"/>
                    <a:pt x="138622" y="95887"/>
                  </a:cubicBezTo>
                  <a:cubicBezTo>
                    <a:pt x="135553" y="101195"/>
                    <a:pt x="131281" y="124327"/>
                    <a:pt x="128389" y="139983"/>
                  </a:cubicBezTo>
                  <a:cubicBezTo>
                    <a:pt x="121826" y="175494"/>
                    <a:pt x="120032" y="181352"/>
                    <a:pt x="115626" y="181808"/>
                  </a:cubicBezTo>
                  <a:cubicBezTo>
                    <a:pt x="115480" y="181818"/>
                    <a:pt x="115335" y="181829"/>
                    <a:pt x="115201" y="181829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/>
            </a:p>
          </p:txBody>
        </p:sp>
        <p:sp>
          <p:nvSpPr>
            <p:cNvPr id="96" name="Free-form: Shape 95">
              <a:extLst>
                <a:ext uri="{FF2B5EF4-FFF2-40B4-BE49-F238E27FC236}">
                  <a16:creationId xmlns:a16="http://schemas.microsoft.com/office/drawing/2014/main" id="{BDC1FB0B-C2E9-FAE8-B7A8-807383227968}"/>
                </a:ext>
              </a:extLst>
            </p:cNvPr>
            <p:cNvSpPr/>
            <p:nvPr/>
          </p:nvSpPr>
          <p:spPr>
            <a:xfrm>
              <a:off x="9083473" y="3607497"/>
              <a:ext cx="289032" cy="181828"/>
            </a:xfrm>
            <a:custGeom>
              <a:avLst/>
              <a:gdLst>
                <a:gd name="connsiteX0" fmla="*/ 115232 w 289032"/>
                <a:gd name="connsiteY0" fmla="*/ 181829 h 181828"/>
                <a:gd name="connsiteX1" fmla="*/ 109322 w 289032"/>
                <a:gd name="connsiteY1" fmla="*/ 170237 h 181828"/>
                <a:gd name="connsiteX2" fmla="*/ 105506 w 289032"/>
                <a:gd name="connsiteY2" fmla="*/ 145996 h 181828"/>
                <a:gd name="connsiteX3" fmla="*/ 97056 w 289032"/>
                <a:gd name="connsiteY3" fmla="*/ 76094 h 181828"/>
                <a:gd name="connsiteX4" fmla="*/ 89964 w 289032"/>
                <a:gd name="connsiteY4" fmla="*/ 17545 h 181828"/>
                <a:gd name="connsiteX5" fmla="*/ 85040 w 289032"/>
                <a:gd name="connsiteY5" fmla="*/ 56353 h 181828"/>
                <a:gd name="connsiteX6" fmla="*/ 78425 w 289032"/>
                <a:gd name="connsiteY6" fmla="*/ 107686 h 181828"/>
                <a:gd name="connsiteX7" fmla="*/ 69446 w 289032"/>
                <a:gd name="connsiteY7" fmla="*/ 134882 h 181828"/>
                <a:gd name="connsiteX8" fmla="*/ 51436 w 289032"/>
                <a:gd name="connsiteY8" fmla="*/ 105851 h 181828"/>
                <a:gd name="connsiteX9" fmla="*/ 45786 w 289032"/>
                <a:gd name="connsiteY9" fmla="*/ 93212 h 181828"/>
                <a:gd name="connsiteX10" fmla="*/ 42675 w 289032"/>
                <a:gd name="connsiteY10" fmla="*/ 98562 h 181828"/>
                <a:gd name="connsiteX11" fmla="*/ 26978 w 289032"/>
                <a:gd name="connsiteY11" fmla="*/ 118127 h 181828"/>
                <a:gd name="connsiteX12" fmla="*/ 26148 w 289032"/>
                <a:gd name="connsiteY12" fmla="*/ 118469 h 181828"/>
                <a:gd name="connsiteX13" fmla="*/ 0 w 289032"/>
                <a:gd name="connsiteY13" fmla="*/ 122533 h 181828"/>
                <a:gd name="connsiteX14" fmla="*/ 0 w 289032"/>
                <a:gd name="connsiteY14" fmla="*/ 116437 h 181828"/>
                <a:gd name="connsiteX15" fmla="*/ 23805 w 289032"/>
                <a:gd name="connsiteY15" fmla="*/ 112839 h 181828"/>
                <a:gd name="connsiteX16" fmla="*/ 24666 w 289032"/>
                <a:gd name="connsiteY16" fmla="*/ 112486 h 181828"/>
                <a:gd name="connsiteX17" fmla="*/ 37356 w 289032"/>
                <a:gd name="connsiteY17" fmla="*/ 95576 h 181828"/>
                <a:gd name="connsiteX18" fmla="*/ 46055 w 289032"/>
                <a:gd name="connsiteY18" fmla="*/ 85457 h 181828"/>
                <a:gd name="connsiteX19" fmla="*/ 57025 w 289032"/>
                <a:gd name="connsiteY19" fmla="*/ 103445 h 181828"/>
                <a:gd name="connsiteX20" fmla="*/ 68533 w 289032"/>
                <a:gd name="connsiteY20" fmla="*/ 127313 h 181828"/>
                <a:gd name="connsiteX21" fmla="*/ 78964 w 289032"/>
                <a:gd name="connsiteY21" fmla="*/ 55617 h 181828"/>
                <a:gd name="connsiteX22" fmla="*/ 83609 w 289032"/>
                <a:gd name="connsiteY22" fmla="*/ 18769 h 181828"/>
                <a:gd name="connsiteX23" fmla="*/ 89519 w 289032"/>
                <a:gd name="connsiteY23" fmla="*/ 44 h 181828"/>
                <a:gd name="connsiteX24" fmla="*/ 91976 w 289032"/>
                <a:gd name="connsiteY24" fmla="*/ 656 h 181828"/>
                <a:gd name="connsiteX25" fmla="*/ 103090 w 289032"/>
                <a:gd name="connsiteY25" fmla="*/ 75389 h 181828"/>
                <a:gd name="connsiteX26" fmla="*/ 115688 w 289032"/>
                <a:gd name="connsiteY26" fmla="*/ 171305 h 181828"/>
                <a:gd name="connsiteX27" fmla="*/ 122396 w 289032"/>
                <a:gd name="connsiteY27" fmla="*/ 138873 h 181828"/>
                <a:gd name="connsiteX28" fmla="*/ 138000 w 289032"/>
                <a:gd name="connsiteY28" fmla="*/ 89272 h 181828"/>
                <a:gd name="connsiteX29" fmla="*/ 138270 w 289032"/>
                <a:gd name="connsiteY29" fmla="*/ 89272 h 181828"/>
                <a:gd name="connsiteX30" fmla="*/ 149312 w 289032"/>
                <a:gd name="connsiteY30" fmla="*/ 99640 h 181828"/>
                <a:gd name="connsiteX31" fmla="*/ 191946 w 289032"/>
                <a:gd name="connsiteY31" fmla="*/ 129480 h 181828"/>
                <a:gd name="connsiteX32" fmla="*/ 192070 w 289032"/>
                <a:gd name="connsiteY32" fmla="*/ 129480 h 181828"/>
                <a:gd name="connsiteX33" fmla="*/ 236808 w 289032"/>
                <a:gd name="connsiteY33" fmla="*/ 111367 h 181828"/>
                <a:gd name="connsiteX34" fmla="*/ 251179 w 289032"/>
                <a:gd name="connsiteY34" fmla="*/ 103694 h 181828"/>
                <a:gd name="connsiteX35" fmla="*/ 264585 w 289032"/>
                <a:gd name="connsiteY35" fmla="*/ 109936 h 181828"/>
                <a:gd name="connsiteX36" fmla="*/ 278364 w 289032"/>
                <a:gd name="connsiteY36" fmla="*/ 116281 h 181828"/>
                <a:gd name="connsiteX37" fmla="*/ 285373 w 289032"/>
                <a:gd name="connsiteY37" fmla="*/ 116312 h 181828"/>
                <a:gd name="connsiteX38" fmla="*/ 288058 w 289032"/>
                <a:gd name="connsiteY38" fmla="*/ 116292 h 181828"/>
                <a:gd name="connsiteX39" fmla="*/ 288960 w 289032"/>
                <a:gd name="connsiteY39" fmla="*/ 116292 h 181828"/>
                <a:gd name="connsiteX40" fmla="*/ 289033 w 289032"/>
                <a:gd name="connsiteY40" fmla="*/ 122378 h 181828"/>
                <a:gd name="connsiteX41" fmla="*/ 288131 w 289032"/>
                <a:gd name="connsiteY41" fmla="*/ 122378 h 181828"/>
                <a:gd name="connsiteX42" fmla="*/ 285217 w 289032"/>
                <a:gd name="connsiteY42" fmla="*/ 122409 h 181828"/>
                <a:gd name="connsiteX43" fmla="*/ 278374 w 289032"/>
                <a:gd name="connsiteY43" fmla="*/ 122378 h 181828"/>
                <a:gd name="connsiteX44" fmla="*/ 260883 w 289032"/>
                <a:gd name="connsiteY44" fmla="*/ 114778 h 181828"/>
                <a:gd name="connsiteX45" fmla="*/ 251189 w 289032"/>
                <a:gd name="connsiteY45" fmla="*/ 109801 h 181828"/>
                <a:gd name="connsiteX46" fmla="*/ 240479 w 289032"/>
                <a:gd name="connsiteY46" fmla="*/ 116240 h 181828"/>
                <a:gd name="connsiteX47" fmla="*/ 192091 w 289032"/>
                <a:gd name="connsiteY47" fmla="*/ 135576 h 181828"/>
                <a:gd name="connsiteX48" fmla="*/ 191946 w 289032"/>
                <a:gd name="connsiteY48" fmla="*/ 135576 h 181828"/>
                <a:gd name="connsiteX49" fmla="*/ 144377 w 289032"/>
                <a:gd name="connsiteY49" fmla="*/ 103217 h 181828"/>
                <a:gd name="connsiteX50" fmla="*/ 138633 w 289032"/>
                <a:gd name="connsiteY50" fmla="*/ 95887 h 181828"/>
                <a:gd name="connsiteX51" fmla="*/ 128389 w 289032"/>
                <a:gd name="connsiteY51" fmla="*/ 139983 h 181828"/>
                <a:gd name="connsiteX52" fmla="*/ 115626 w 289032"/>
                <a:gd name="connsiteY52" fmla="*/ 181808 h 181828"/>
                <a:gd name="connsiteX53" fmla="*/ 115201 w 289032"/>
                <a:gd name="connsiteY53" fmla="*/ 181829 h 18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89032" h="181828">
                  <a:moveTo>
                    <a:pt x="115232" y="181829"/>
                  </a:moveTo>
                  <a:cubicBezTo>
                    <a:pt x="111862" y="181829"/>
                    <a:pt x="110732" y="177391"/>
                    <a:pt x="109322" y="170237"/>
                  </a:cubicBezTo>
                  <a:cubicBezTo>
                    <a:pt x="108223" y="164680"/>
                    <a:pt x="106979" y="156748"/>
                    <a:pt x="105506" y="145996"/>
                  </a:cubicBezTo>
                  <a:cubicBezTo>
                    <a:pt x="102811" y="126224"/>
                    <a:pt x="99887" y="100739"/>
                    <a:pt x="97056" y="76094"/>
                  </a:cubicBezTo>
                  <a:cubicBezTo>
                    <a:pt x="94620" y="54798"/>
                    <a:pt x="91955" y="31605"/>
                    <a:pt x="89964" y="17545"/>
                  </a:cubicBezTo>
                  <a:cubicBezTo>
                    <a:pt x="88482" y="27810"/>
                    <a:pt x="86688" y="42636"/>
                    <a:pt x="85040" y="56353"/>
                  </a:cubicBezTo>
                  <a:cubicBezTo>
                    <a:pt x="82862" y="74425"/>
                    <a:pt x="80612" y="93119"/>
                    <a:pt x="78425" y="107686"/>
                  </a:cubicBezTo>
                  <a:cubicBezTo>
                    <a:pt x="74713" y="132424"/>
                    <a:pt x="72930" y="134882"/>
                    <a:pt x="69446" y="134882"/>
                  </a:cubicBezTo>
                  <a:cubicBezTo>
                    <a:pt x="64666" y="134882"/>
                    <a:pt x="60757" y="127634"/>
                    <a:pt x="51436" y="105851"/>
                  </a:cubicBezTo>
                  <a:cubicBezTo>
                    <a:pt x="49539" y="101424"/>
                    <a:pt x="47310" y="96198"/>
                    <a:pt x="45786" y="93212"/>
                  </a:cubicBezTo>
                  <a:cubicBezTo>
                    <a:pt x="44842" y="94715"/>
                    <a:pt x="43691" y="96768"/>
                    <a:pt x="42675" y="98562"/>
                  </a:cubicBezTo>
                  <a:cubicBezTo>
                    <a:pt x="38404" y="106162"/>
                    <a:pt x="33095" y="115618"/>
                    <a:pt x="26978" y="118127"/>
                  </a:cubicBezTo>
                  <a:lnTo>
                    <a:pt x="26148" y="118469"/>
                  </a:lnTo>
                  <a:cubicBezTo>
                    <a:pt x="21348" y="120470"/>
                    <a:pt x="16371" y="122533"/>
                    <a:pt x="0" y="122533"/>
                  </a:cubicBezTo>
                  <a:lnTo>
                    <a:pt x="0" y="116437"/>
                  </a:lnTo>
                  <a:cubicBezTo>
                    <a:pt x="15158" y="116437"/>
                    <a:pt x="19554" y="114612"/>
                    <a:pt x="23805" y="112839"/>
                  </a:cubicBezTo>
                  <a:lnTo>
                    <a:pt x="24666" y="112486"/>
                  </a:lnTo>
                  <a:cubicBezTo>
                    <a:pt x="28813" y="110786"/>
                    <a:pt x="33956" y="101631"/>
                    <a:pt x="37356" y="95576"/>
                  </a:cubicBezTo>
                  <a:cubicBezTo>
                    <a:pt x="41265" y="88629"/>
                    <a:pt x="43038" y="85457"/>
                    <a:pt x="46055" y="85457"/>
                  </a:cubicBezTo>
                  <a:cubicBezTo>
                    <a:pt x="49072" y="85457"/>
                    <a:pt x="50400" y="87945"/>
                    <a:pt x="57025" y="103445"/>
                  </a:cubicBezTo>
                  <a:cubicBezTo>
                    <a:pt x="60052" y="110537"/>
                    <a:pt x="65309" y="122813"/>
                    <a:pt x="68533" y="127313"/>
                  </a:cubicBezTo>
                  <a:cubicBezTo>
                    <a:pt x="71530" y="117318"/>
                    <a:pt x="75947" y="80677"/>
                    <a:pt x="78964" y="55617"/>
                  </a:cubicBezTo>
                  <a:cubicBezTo>
                    <a:pt x="80643" y="41682"/>
                    <a:pt x="82230" y="28525"/>
                    <a:pt x="83609" y="18769"/>
                  </a:cubicBezTo>
                  <a:cubicBezTo>
                    <a:pt x="86076" y="1371"/>
                    <a:pt x="86927" y="469"/>
                    <a:pt x="89519" y="44"/>
                  </a:cubicBezTo>
                  <a:cubicBezTo>
                    <a:pt x="90389" y="-101"/>
                    <a:pt x="91261" y="116"/>
                    <a:pt x="91976" y="656"/>
                  </a:cubicBezTo>
                  <a:cubicBezTo>
                    <a:pt x="94309" y="2418"/>
                    <a:pt x="95439" y="8587"/>
                    <a:pt x="103090" y="75389"/>
                  </a:cubicBezTo>
                  <a:cubicBezTo>
                    <a:pt x="106844" y="108121"/>
                    <a:pt x="112235" y="155151"/>
                    <a:pt x="115688" y="171305"/>
                  </a:cubicBezTo>
                  <a:cubicBezTo>
                    <a:pt x="117782" y="163840"/>
                    <a:pt x="120364" y="149843"/>
                    <a:pt x="122396" y="138873"/>
                  </a:cubicBezTo>
                  <a:cubicBezTo>
                    <a:pt x="129560" y="100117"/>
                    <a:pt x="132308" y="89573"/>
                    <a:pt x="138000" y="89272"/>
                  </a:cubicBezTo>
                  <a:cubicBezTo>
                    <a:pt x="138093" y="89272"/>
                    <a:pt x="138176" y="89272"/>
                    <a:pt x="138270" y="89272"/>
                  </a:cubicBezTo>
                  <a:cubicBezTo>
                    <a:pt x="141795" y="89272"/>
                    <a:pt x="144501" y="93005"/>
                    <a:pt x="149312" y="99640"/>
                  </a:cubicBezTo>
                  <a:cubicBezTo>
                    <a:pt x="157928" y="111522"/>
                    <a:pt x="170929" y="129480"/>
                    <a:pt x="191946" y="129480"/>
                  </a:cubicBezTo>
                  <a:cubicBezTo>
                    <a:pt x="191987" y="129480"/>
                    <a:pt x="192028" y="129480"/>
                    <a:pt x="192070" y="129480"/>
                  </a:cubicBezTo>
                  <a:cubicBezTo>
                    <a:pt x="212806" y="129407"/>
                    <a:pt x="226679" y="118977"/>
                    <a:pt x="236808" y="111367"/>
                  </a:cubicBezTo>
                  <a:cubicBezTo>
                    <a:pt x="242729" y="106919"/>
                    <a:pt x="247011" y="103694"/>
                    <a:pt x="251179" y="103694"/>
                  </a:cubicBezTo>
                  <a:cubicBezTo>
                    <a:pt x="256456" y="103694"/>
                    <a:pt x="260593" y="106867"/>
                    <a:pt x="264585" y="109936"/>
                  </a:cubicBezTo>
                  <a:cubicBezTo>
                    <a:pt x="268836" y="113202"/>
                    <a:pt x="272848" y="116281"/>
                    <a:pt x="278364" y="116281"/>
                  </a:cubicBezTo>
                  <a:cubicBezTo>
                    <a:pt x="283880" y="116281"/>
                    <a:pt x="284969" y="116302"/>
                    <a:pt x="285373" y="116312"/>
                  </a:cubicBezTo>
                  <a:cubicBezTo>
                    <a:pt x="285580" y="116312"/>
                    <a:pt x="286472" y="116305"/>
                    <a:pt x="288058" y="116292"/>
                  </a:cubicBezTo>
                  <a:lnTo>
                    <a:pt x="288960" y="116292"/>
                  </a:lnTo>
                  <a:cubicBezTo>
                    <a:pt x="288960" y="116292"/>
                    <a:pt x="289033" y="122378"/>
                    <a:pt x="289033" y="122378"/>
                  </a:cubicBezTo>
                  <a:lnTo>
                    <a:pt x="288131" y="122378"/>
                  </a:lnTo>
                  <a:cubicBezTo>
                    <a:pt x="286410" y="122406"/>
                    <a:pt x="285435" y="122416"/>
                    <a:pt x="285217" y="122409"/>
                  </a:cubicBezTo>
                  <a:cubicBezTo>
                    <a:pt x="284865" y="122409"/>
                    <a:pt x="284056" y="122378"/>
                    <a:pt x="278374" y="122378"/>
                  </a:cubicBezTo>
                  <a:cubicBezTo>
                    <a:pt x="270785" y="122378"/>
                    <a:pt x="265528" y="118334"/>
                    <a:pt x="260883" y="114778"/>
                  </a:cubicBezTo>
                  <a:cubicBezTo>
                    <a:pt x="257400" y="112103"/>
                    <a:pt x="254393" y="109801"/>
                    <a:pt x="251189" y="109801"/>
                  </a:cubicBezTo>
                  <a:cubicBezTo>
                    <a:pt x="249053" y="109801"/>
                    <a:pt x="244885" y="112932"/>
                    <a:pt x="240479" y="116240"/>
                  </a:cubicBezTo>
                  <a:cubicBezTo>
                    <a:pt x="230277" y="123912"/>
                    <a:pt x="214849" y="135504"/>
                    <a:pt x="192091" y="135576"/>
                  </a:cubicBezTo>
                  <a:lnTo>
                    <a:pt x="191946" y="135576"/>
                  </a:lnTo>
                  <a:cubicBezTo>
                    <a:pt x="167808" y="135576"/>
                    <a:pt x="153148" y="115327"/>
                    <a:pt x="144377" y="103217"/>
                  </a:cubicBezTo>
                  <a:cubicBezTo>
                    <a:pt x="142407" y="100501"/>
                    <a:pt x="140053" y="97245"/>
                    <a:pt x="138633" y="95887"/>
                  </a:cubicBezTo>
                  <a:cubicBezTo>
                    <a:pt x="135564" y="101195"/>
                    <a:pt x="131292" y="124327"/>
                    <a:pt x="128389" y="139983"/>
                  </a:cubicBezTo>
                  <a:cubicBezTo>
                    <a:pt x="121826" y="175494"/>
                    <a:pt x="120032" y="181352"/>
                    <a:pt x="115626" y="181808"/>
                  </a:cubicBezTo>
                  <a:cubicBezTo>
                    <a:pt x="115480" y="181818"/>
                    <a:pt x="115335" y="181829"/>
                    <a:pt x="115201" y="181829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SE"/>
            </a:p>
          </p:txBody>
        </p:sp>
      </p:grpSp>
    </p:spTree>
    <p:extLst>
      <p:ext uri="{BB962C8B-B14F-4D97-AF65-F5344CB8AC3E}">
        <p14:creationId xmlns:p14="http://schemas.microsoft.com/office/powerpoint/2010/main" val="1942405597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">
  <a:themeElements>
    <a:clrScheme name="Corporate">
      <a:dk1>
        <a:srgbClr val="2B55B4"/>
      </a:dk1>
      <a:lt1>
        <a:srgbClr val="FFFFFF"/>
      </a:lt1>
      <a:dk2>
        <a:srgbClr val="1996FF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spect PowerPoint Template 2017-01-08 [Read-Only]" id="{C1D8A63B-43DA-4F9F-9701-9E5A81892963}" vid="{644B4C9F-6D03-4129-BA46-E51C201C7DB3}"/>
    </a:ext>
  </a:extLst>
</a:theme>
</file>

<file path=ppt/theme/theme10.xml><?xml version="1.0" encoding="utf-8"?>
<a:theme xmlns:a="http://schemas.openxmlformats.org/drawingml/2006/main" name="LoFric - neg">
  <a:themeElements>
    <a:clrScheme name="LoFric">
      <a:dk1>
        <a:srgbClr val="000000"/>
      </a:dk1>
      <a:lt1>
        <a:srgbClr val="FFFFFF"/>
      </a:lt1>
      <a:dk2>
        <a:srgbClr val="2B55B4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spect PowerPoint Template 2017-01-08 [Read-Only]" id="{C1D8A63B-43DA-4F9F-9701-9E5A81892963}" vid="{8E54F28A-D385-45A2-A435-38258EEA20D0}"/>
    </a:ext>
  </a:extLst>
</a:theme>
</file>

<file path=ppt/theme/theme11.xml><?xml version="1.0" encoding="utf-8"?>
<a:theme xmlns:a="http://schemas.openxmlformats.org/drawingml/2006/main" name="LoFric Origo - neg">
  <a:themeElements>
    <a:clrScheme name="LoFric">
      <a:dk1>
        <a:srgbClr val="000000"/>
      </a:dk1>
      <a:lt1>
        <a:srgbClr val="FFFFFF"/>
      </a:lt1>
      <a:dk2>
        <a:srgbClr val="2B55B4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spect PowerPoint Template 2017-01-08 [Read-Only]" id="{C1D8A63B-43DA-4F9F-9701-9E5A81892963}" vid="{D3B82F9E-44F2-453E-9768-13EBE6D120A3}"/>
    </a:ext>
  </a:extLst>
</a:theme>
</file>

<file path=ppt/theme/theme12.xml><?xml version="1.0" encoding="utf-8"?>
<a:theme xmlns:a="http://schemas.openxmlformats.org/drawingml/2006/main" name="LoFric Sense - neg">
  <a:themeElements>
    <a:clrScheme name="Sense">
      <a:dk1>
        <a:srgbClr val="000000"/>
      </a:dk1>
      <a:lt1>
        <a:srgbClr val="FFFFFF"/>
      </a:lt1>
      <a:dk2>
        <a:srgbClr val="6E1EAA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spect PowerPoint Template 2017-01-08 [Read-Only]" id="{C1D8A63B-43DA-4F9F-9701-9E5A81892963}" vid="{527E3D79-0791-43BC-9B2B-1E25C392BC25}"/>
    </a:ext>
  </a:extLst>
</a:theme>
</file>

<file path=ppt/theme/theme13.xml><?xml version="1.0" encoding="utf-8"?>
<a:theme xmlns:a="http://schemas.openxmlformats.org/drawingml/2006/main" name="LoFric Hydro-Kit - neg">
  <a:themeElements>
    <a:clrScheme name="LoFric">
      <a:dk1>
        <a:srgbClr val="000000"/>
      </a:dk1>
      <a:lt1>
        <a:srgbClr val="FFFFFF"/>
      </a:lt1>
      <a:dk2>
        <a:srgbClr val="2B55B4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spect PowerPoint Template 2017-01-08 [Read-Only]" id="{C1D8A63B-43DA-4F9F-9701-9E5A81892963}" vid="{F112A99F-74CF-47A6-860D-0B221302DAEE}"/>
    </a:ext>
  </a:extLst>
</a:theme>
</file>

<file path=ppt/theme/theme14.xml><?xml version="1.0" encoding="utf-8"?>
<a:theme xmlns:a="http://schemas.openxmlformats.org/drawingml/2006/main" name="Navina - neg">
  <a:themeElements>
    <a:clrScheme name="Navina">
      <a:dk1>
        <a:srgbClr val="000000"/>
      </a:dk1>
      <a:lt1>
        <a:srgbClr val="FFFFFF"/>
      </a:lt1>
      <a:dk2>
        <a:srgbClr val="FF8200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spect PowerPoint Template 2017-01-08 [Read-Only]" id="{C1D8A63B-43DA-4F9F-9701-9E5A81892963}" vid="{269A69A4-46C8-4845-8CB6-1481F68AFAE0}"/>
    </a:ext>
  </a:extLst>
</a:theme>
</file>

<file path=ppt/theme/theme15.xml><?xml version="1.0" encoding="utf-8"?>
<a:theme xmlns:a="http://schemas.openxmlformats.org/drawingml/2006/main" name="Navina Smart - neg">
  <a:themeElements>
    <a:clrScheme name="Navina">
      <a:dk1>
        <a:srgbClr val="000000"/>
      </a:dk1>
      <a:lt1>
        <a:srgbClr val="FFFFFF"/>
      </a:lt1>
      <a:dk2>
        <a:srgbClr val="FF8200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spect PowerPoint Template 2017-01-08 [Read-Only]" id="{C1D8A63B-43DA-4F9F-9701-9E5A81892963}" vid="{8B22246F-7D0A-4F40-88AA-FF9A630C2CEA}"/>
    </a:ext>
  </a:extLst>
</a:theme>
</file>

<file path=ppt/theme/theme16.xml><?xml version="1.0" encoding="utf-8"?>
<a:theme xmlns:a="http://schemas.openxmlformats.org/drawingml/2006/main" name="Navina Classic - neg">
  <a:themeElements>
    <a:clrScheme name="Navina">
      <a:dk1>
        <a:srgbClr val="000000"/>
      </a:dk1>
      <a:lt1>
        <a:srgbClr val="FFFFFF"/>
      </a:lt1>
      <a:dk2>
        <a:srgbClr val="FF8200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spect PowerPoint Template 2017-01-08 [Read-Only]" id="{C1D8A63B-43DA-4F9F-9701-9E5A81892963}" vid="{41D65EBD-3EDD-481A-9CC9-662B62856F6F}"/>
    </a:ext>
  </a:extLst>
</a:theme>
</file>

<file path=ppt/theme/theme1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oFric">
  <a:themeElements>
    <a:clrScheme name="LoFric">
      <a:dk1>
        <a:srgbClr val="000000"/>
      </a:dk1>
      <a:lt1>
        <a:srgbClr val="FFFFFF"/>
      </a:lt1>
      <a:dk2>
        <a:srgbClr val="2B55B4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spect PowerPoint Template 2017-01-08 [Read-Only]" id="{C1D8A63B-43DA-4F9F-9701-9E5A81892963}" vid="{6956AE03-2CB2-4D1F-A6B3-B0166AF46FBE}"/>
    </a:ext>
  </a:extLst>
</a:theme>
</file>

<file path=ppt/theme/theme3.xml><?xml version="1.0" encoding="utf-8"?>
<a:theme xmlns:a="http://schemas.openxmlformats.org/drawingml/2006/main" name="LoFric Origo">
  <a:themeElements>
    <a:clrScheme name="LoFric">
      <a:dk1>
        <a:srgbClr val="000000"/>
      </a:dk1>
      <a:lt1>
        <a:srgbClr val="FFFFFF"/>
      </a:lt1>
      <a:dk2>
        <a:srgbClr val="2B55B4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spect PowerPoint Template 2017-01-08 [Read-Only]" id="{C1D8A63B-43DA-4F9F-9701-9E5A81892963}" vid="{EB4130F1-87F1-4677-8154-16210907C0B4}"/>
    </a:ext>
  </a:extLst>
</a:theme>
</file>

<file path=ppt/theme/theme4.xml><?xml version="1.0" encoding="utf-8"?>
<a:theme xmlns:a="http://schemas.openxmlformats.org/drawingml/2006/main" name="LoFric Sense">
  <a:themeElements>
    <a:clrScheme name="Sense">
      <a:dk1>
        <a:srgbClr val="000000"/>
      </a:dk1>
      <a:lt1>
        <a:srgbClr val="FFFFFF"/>
      </a:lt1>
      <a:dk2>
        <a:srgbClr val="6E1EAA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spect PowerPoint Template 2017-01-08 [Read-Only]" id="{C1D8A63B-43DA-4F9F-9701-9E5A81892963}" vid="{46C79412-C6BD-4C7A-8DF9-5F458740BBB0}"/>
    </a:ext>
  </a:extLst>
</a:theme>
</file>

<file path=ppt/theme/theme5.xml><?xml version="1.0" encoding="utf-8"?>
<a:theme xmlns:a="http://schemas.openxmlformats.org/drawingml/2006/main" name="LoFric Hydro-Kit">
  <a:themeElements>
    <a:clrScheme name="LoFric">
      <a:dk1>
        <a:srgbClr val="000000"/>
      </a:dk1>
      <a:lt1>
        <a:srgbClr val="FFFFFF"/>
      </a:lt1>
      <a:dk2>
        <a:srgbClr val="2B55B4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spect PowerPoint Template 2017-01-08 [Read-Only]" id="{C1D8A63B-43DA-4F9F-9701-9E5A81892963}" vid="{04BFE874-177A-408F-95F9-574D539BFA76}"/>
    </a:ext>
  </a:extLst>
</a:theme>
</file>

<file path=ppt/theme/theme6.xml><?xml version="1.0" encoding="utf-8"?>
<a:theme xmlns:a="http://schemas.openxmlformats.org/drawingml/2006/main" name="Navina">
  <a:themeElements>
    <a:clrScheme name="Navina">
      <a:dk1>
        <a:srgbClr val="000000"/>
      </a:dk1>
      <a:lt1>
        <a:srgbClr val="FFFFFF"/>
      </a:lt1>
      <a:dk2>
        <a:srgbClr val="FF8200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spect PowerPoint Template 2017-01-08 [Read-Only]" id="{C1D8A63B-43DA-4F9F-9701-9E5A81892963}" vid="{A3460EEB-5755-4E9F-A7D5-4F735E5163E6}"/>
    </a:ext>
  </a:extLst>
</a:theme>
</file>

<file path=ppt/theme/theme7.xml><?xml version="1.0" encoding="utf-8"?>
<a:theme xmlns:a="http://schemas.openxmlformats.org/drawingml/2006/main" name="Navina Smart">
  <a:themeElements>
    <a:clrScheme name="Navina">
      <a:dk1>
        <a:srgbClr val="000000"/>
      </a:dk1>
      <a:lt1>
        <a:srgbClr val="FFFFFF"/>
      </a:lt1>
      <a:dk2>
        <a:srgbClr val="FF8200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spect PowerPoint Template 2017-01-08 [Read-Only]" id="{C1D8A63B-43DA-4F9F-9701-9E5A81892963}" vid="{9747BEF2-BE3F-4A64-99DE-47DCBACBC5EF}"/>
    </a:ext>
  </a:extLst>
</a:theme>
</file>

<file path=ppt/theme/theme8.xml><?xml version="1.0" encoding="utf-8"?>
<a:theme xmlns:a="http://schemas.openxmlformats.org/drawingml/2006/main" name="Navina Classic">
  <a:themeElements>
    <a:clrScheme name="Navina">
      <a:dk1>
        <a:srgbClr val="000000"/>
      </a:dk1>
      <a:lt1>
        <a:srgbClr val="FFFFFF"/>
      </a:lt1>
      <a:dk2>
        <a:srgbClr val="FF8200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spect PowerPoint Template 2017-01-08 [Read-Only]" id="{C1D8A63B-43DA-4F9F-9701-9E5A81892963}" vid="{AAA04897-E562-4BD7-8689-6E2A6F7FAA29}"/>
    </a:ext>
  </a:extLst>
</a:theme>
</file>

<file path=ppt/theme/theme9.xml><?xml version="1.0" encoding="utf-8"?>
<a:theme xmlns:a="http://schemas.openxmlformats.org/drawingml/2006/main" name="Corporate - neg">
  <a:themeElements>
    <a:clrScheme name="Corporate">
      <a:dk1>
        <a:srgbClr val="2B55B4"/>
      </a:dk1>
      <a:lt1>
        <a:srgbClr val="FFFFFF"/>
      </a:lt1>
      <a:dk2>
        <a:srgbClr val="1996FF"/>
      </a:dk2>
      <a:lt2>
        <a:srgbClr val="FFFFFF"/>
      </a:lt2>
      <a:accent1>
        <a:srgbClr val="1996FF"/>
      </a:accent1>
      <a:accent2>
        <a:srgbClr val="FF8200"/>
      </a:accent2>
      <a:accent3>
        <a:srgbClr val="F0007D"/>
      </a:accent3>
      <a:accent4>
        <a:srgbClr val="6E1EAA"/>
      </a:accent4>
      <a:accent5>
        <a:srgbClr val="3CAA32"/>
      </a:accent5>
      <a:accent6>
        <a:srgbClr val="2B55B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lspect PowerPoint Template 2017-01-08 [Read-Only]" id="{C1D8A63B-43DA-4F9F-9701-9E5A81892963}" vid="{0E768DB3-25AD-4F78-BFBE-EF47D984793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4AE62C66D9124E8935F9658E170A9D" ma:contentTypeVersion="17" ma:contentTypeDescription="Create a new document." ma:contentTypeScope="" ma:versionID="0ed718df015b7c01e4c3fcd9f5646b9f">
  <xsd:schema xmlns:xsd="http://www.w3.org/2001/XMLSchema" xmlns:xs="http://www.w3.org/2001/XMLSchema" xmlns:p="http://schemas.microsoft.com/office/2006/metadata/properties" xmlns:ns2="37ba6b00-dc9c-48cf-b9ec-c3c16bf9da83" xmlns:ns3="9da48e9d-4847-453a-92d1-a05ee0e3f78c" xmlns:ns4="35da44a1-c60c-404f-bb4c-f4b8ad1f26c3" targetNamespace="http://schemas.microsoft.com/office/2006/metadata/properties" ma:root="true" ma:fieldsID="3f072f65b81f66eda1e779a88f9c717b" ns2:_="" ns3:_="" ns4:_="">
    <xsd:import namespace="37ba6b00-dc9c-48cf-b9ec-c3c16bf9da83"/>
    <xsd:import namespace="9da48e9d-4847-453a-92d1-a05ee0e3f78c"/>
    <xsd:import namespace="35da44a1-c60c-404f-bb4c-f4b8ad1f26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a6b00-dc9c-48cf-b9ec-c3c16bf9da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9e31dd9-086b-491e-9da5-9ad521351a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48e9d-4847-453a-92d1-a05ee0e3f78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a44a1-c60c-404f-bb4c-f4b8ad1f26c3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96ee5f06-cf82-4ce9-b781-f172616639cf}" ma:internalName="TaxCatchAll" ma:showField="CatchAllData" ma:web="9da48e9d-4847-453a-92d1-a05ee0e3f7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7ba6b00-dc9c-48cf-b9ec-c3c16bf9da83">
      <Terms xmlns="http://schemas.microsoft.com/office/infopath/2007/PartnerControls"/>
    </lcf76f155ced4ddcb4097134ff3c332f>
    <TaxCatchAll xmlns="35da44a1-c60c-404f-bb4c-f4b8ad1f26c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5486A7-4462-4F09-9B8B-45BB9FD51EAA}">
  <ds:schemaRefs>
    <ds:schemaRef ds:uri="35da44a1-c60c-404f-bb4c-f4b8ad1f26c3"/>
    <ds:schemaRef ds:uri="37ba6b00-dc9c-48cf-b9ec-c3c16bf9da83"/>
    <ds:schemaRef ds:uri="9da48e9d-4847-453a-92d1-a05ee0e3f78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2DEA597-3F82-4244-91F8-03BEBBAF4F50}">
  <ds:schemaRefs>
    <ds:schemaRef ds:uri="35da44a1-c60c-404f-bb4c-f4b8ad1f26c3"/>
    <ds:schemaRef ds:uri="37ba6b00-dc9c-48cf-b9ec-c3c16bf9da83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0318021-39C4-490A-BAAB-7A32DF88B0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Wellspect PowerPoint Template 2017-01-08</Template>
  <TotalTime>1758</TotalTime>
  <Words>401</Words>
  <Application>Microsoft Office PowerPoint</Application>
  <PresentationFormat>Widescreen</PresentationFormat>
  <Paragraphs>138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14</vt:i4>
      </vt:variant>
    </vt:vector>
  </HeadingPairs>
  <TitlesOfParts>
    <vt:vector size="37" baseType="lpstr">
      <vt:lpstr>Arial</vt:lpstr>
      <vt:lpstr>Calibri</vt:lpstr>
      <vt:lpstr>Calibri Light</vt:lpstr>
      <vt:lpstr>Consolas</vt:lpstr>
      <vt:lpstr>Courier New</vt:lpstr>
      <vt:lpstr>Gotham Rounded Book</vt:lpstr>
      <vt:lpstr>Gotham Rounded Medium</vt:lpstr>
      <vt:lpstr>Corporate</vt:lpstr>
      <vt:lpstr>LoFric</vt:lpstr>
      <vt:lpstr>LoFric Origo</vt:lpstr>
      <vt:lpstr>LoFric Sense</vt:lpstr>
      <vt:lpstr>LoFric Hydro-Kit</vt:lpstr>
      <vt:lpstr>Navina</vt:lpstr>
      <vt:lpstr>Navina Smart</vt:lpstr>
      <vt:lpstr>Navina Classic</vt:lpstr>
      <vt:lpstr>Corporate - neg</vt:lpstr>
      <vt:lpstr>LoFric - neg</vt:lpstr>
      <vt:lpstr>LoFric Origo - neg</vt:lpstr>
      <vt:lpstr>LoFric Sense - neg</vt:lpstr>
      <vt:lpstr>LoFric Hydro-Kit - neg</vt:lpstr>
      <vt:lpstr>Navina - neg</vt:lpstr>
      <vt:lpstr>Navina Smart - neg</vt:lpstr>
      <vt:lpstr>Navina Classic - neg</vt:lpstr>
      <vt:lpstr>Autonominen dysrefleksia</vt:lpstr>
      <vt:lpstr>Esityksen tarkoitus</vt:lpstr>
      <vt:lpstr>PowerPoint Presentation</vt:lpstr>
      <vt:lpstr>PowerPoint Presentation</vt:lpstr>
      <vt:lpstr>Autonominen dysrefleksia</vt:lpstr>
      <vt:lpstr>Terve selkäydin</vt:lpstr>
      <vt:lpstr>Selkäydinvamma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Ennaltaehkäisy</vt:lpstr>
      <vt:lpstr>PowerPoint Presentation</vt:lpstr>
    </vt:vector>
  </TitlesOfParts>
  <Company>Dentsply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Everton, Bev</dc:creator>
  <cp:lastModifiedBy>Nieminen, Linda</cp:lastModifiedBy>
  <cp:revision>4</cp:revision>
  <dcterms:created xsi:type="dcterms:W3CDTF">2018-05-08T10:00:26Z</dcterms:created>
  <dcterms:modified xsi:type="dcterms:W3CDTF">2024-02-05T11:36:45Z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0x010100194AE62C66D9124E8935F9658E170A9D</vt:lpwstr>
  </property>
  <property fmtid="{D5CDD505-2E9C-101B-9397-08002B2CF9AE}" pid="3" name="MediaServiceImageTags">
    <vt:lpwstr/>
  </property>
</Properties>
</file>