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  <p:sldMasterId id="2147483669" r:id="rId5"/>
    <p:sldMasterId id="2147483673" r:id="rId6"/>
    <p:sldMasterId id="2147483677" r:id="rId7"/>
    <p:sldMasterId id="2147483741" r:id="rId8"/>
    <p:sldMasterId id="2147483665" r:id="rId9"/>
    <p:sldMasterId id="2147483681" r:id="rId10"/>
    <p:sldMasterId id="2147483685" r:id="rId11"/>
    <p:sldMasterId id="2147483689" r:id="rId12"/>
    <p:sldMasterId id="2147483693" r:id="rId13"/>
    <p:sldMasterId id="2147483697" r:id="rId14"/>
    <p:sldMasterId id="2147483701" r:id="rId15"/>
    <p:sldMasterId id="2147483705" r:id="rId16"/>
    <p:sldMasterId id="2147483746" r:id="rId17"/>
    <p:sldMasterId id="2147483709" r:id="rId18"/>
    <p:sldMasterId id="2147483713" r:id="rId19"/>
    <p:sldMasterId id="2147483717" r:id="rId20"/>
    <p:sldMasterId id="2147483721" r:id="rId21"/>
    <p:sldMasterId id="2147483750" r:id="rId22"/>
  </p:sldMasterIdLst>
  <p:notesMasterIdLst>
    <p:notesMasterId r:id="rId46"/>
  </p:notesMasterIdLst>
  <p:handoutMasterIdLst>
    <p:handoutMasterId r:id="rId47"/>
  </p:handoutMasterIdLst>
  <p:sldIdLst>
    <p:sldId id="263" r:id="rId23"/>
    <p:sldId id="286" r:id="rId24"/>
    <p:sldId id="266" r:id="rId25"/>
    <p:sldId id="267" r:id="rId26"/>
    <p:sldId id="268" r:id="rId27"/>
    <p:sldId id="269" r:id="rId28"/>
    <p:sldId id="282" r:id="rId29"/>
    <p:sldId id="270" r:id="rId30"/>
    <p:sldId id="287" r:id="rId31"/>
    <p:sldId id="272" r:id="rId32"/>
    <p:sldId id="283" r:id="rId33"/>
    <p:sldId id="273" r:id="rId34"/>
    <p:sldId id="274" r:id="rId35"/>
    <p:sldId id="275" r:id="rId36"/>
    <p:sldId id="276" r:id="rId37"/>
    <p:sldId id="284" r:id="rId38"/>
    <p:sldId id="277" r:id="rId39"/>
    <p:sldId id="278" r:id="rId40"/>
    <p:sldId id="279" r:id="rId41"/>
    <p:sldId id="285" r:id="rId42"/>
    <p:sldId id="280" r:id="rId43"/>
    <p:sldId id="281" r:id="rId44"/>
    <p:sldId id="26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96" autoAdjust="0"/>
  </p:normalViewPr>
  <p:slideViewPr>
    <p:cSldViewPr snapToGrid="0">
      <p:cViewPr varScale="1">
        <p:scale>
          <a:sx n="63" d="100"/>
          <a:sy n="63" d="100"/>
        </p:scale>
        <p:origin x="91" y="384"/>
      </p:cViewPr>
      <p:guideLst/>
    </p:cSldViewPr>
  </p:slideViewPr>
  <p:outlineViewPr>
    <p:cViewPr>
      <p:scale>
        <a:sx n="33" d="100"/>
        <a:sy n="33" d="100"/>
      </p:scale>
      <p:origin x="0" y="-949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30" d="100"/>
          <a:sy n="130" d="100"/>
        </p:scale>
        <p:origin x="984" y="-37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notesMaster" Target="notesMasters/notesMaster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8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99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9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3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Yliaktiivista virtsarakkoa kutsutaan usein idiopaattiseksi. </a:t>
            </a:r>
            <a:br>
              <a:rPr lang="fi-FI" dirty="0"/>
            </a:br>
            <a:r>
              <a:rPr lang="fi-FI" dirty="0"/>
              <a:t>Tämä tarkoittaa, että emme todellakaan tiedä, mikä on yliaktiivisen virtsarakon syy.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07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64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52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53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25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26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0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97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36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74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54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70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7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7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1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49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33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6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85800"/>
            <a:ext cx="12192000" cy="4025349"/>
          </a:xfrm>
        </p:spPr>
        <p:txBody>
          <a:bodyPr anchor="b">
            <a:normAutofit/>
          </a:bodyPr>
          <a:lstStyle>
            <a:lvl1pPr algn="ctr">
              <a:lnSpc>
                <a:spcPts val="6580"/>
              </a:lnSpc>
              <a:defRPr sz="6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94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5661E6EB-CF8E-442F-88EC-01BEEEC40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450B8A-D69E-4CDD-9432-D5E6E51BE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69378E7-D09C-4E3C-878E-2A34D9E4B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4D38BE3C-BB9F-4E56-B299-D593F4180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E7D86964-7540-4728-B312-DADC8244A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02EBD3F-2D57-4BBC-AC8D-0B0A99AAF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5FB5984-08FD-4F06-B710-67376C1D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0F8A11E-0705-4DFE-9610-5E59F499D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53EC450-284D-4CC3-BC27-C739BF919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05A4C4A7-DBCA-4A96-A38B-D252F1B89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5FBF56A7-28A1-481C-B228-C61784378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3825C23A-C862-41CB-BBD1-FC50C14BD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ADBDC129-8D33-4EF7-AC43-D118C88CA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362F797D-E97B-446B-A3D8-B032A2B5C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1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1BE228B-AC70-4C02-95DA-3EC05D270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83C86AF-8AB2-4CF1-A083-216A7EC72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wo people talking&#10;&#10;Description automatically generated with medium confidence">
            <a:extLst>
              <a:ext uri="{FF2B5EF4-FFF2-40B4-BE49-F238E27FC236}">
                <a16:creationId xmlns:a16="http://schemas.microsoft.com/office/drawing/2014/main" id="{33763FEE-A170-4463-B537-42DFF4E7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4D0BDE8-C697-4DC9-8E1F-719C95278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D1DDBA-FB87-49C8-B26F-DD1383168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4A58871-EB31-4698-9577-7C6E6FE9F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725E229-EDFD-42CC-917C-8CCA432BE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hands shaking&#10;&#10;Description automatically generated with medium confidence">
            <a:extLst>
              <a:ext uri="{FF2B5EF4-FFF2-40B4-BE49-F238E27FC236}">
                <a16:creationId xmlns:a16="http://schemas.microsoft.com/office/drawing/2014/main" id="{D823C9EF-E88A-4D38-89F9-60A1668B7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E5C215D-0C25-4EF0-AD09-F2E11D71E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6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55CDB87953C24E80765EEDEAD4FDA4" ma:contentTypeVersion="12" ma:contentTypeDescription="Create a new document." ma:contentTypeScope="" ma:versionID="4bec6afa4f4780da515d6aa013f33e2b">
  <xsd:schema xmlns:xsd="http://www.w3.org/2001/XMLSchema" xmlns:xs="http://www.w3.org/2001/XMLSchema" xmlns:p="http://schemas.microsoft.com/office/2006/metadata/properties" xmlns:ns2="e36f2201-6998-4fe1-9097-f47f55ea788e" xmlns:ns3="fc4a65d8-3370-4642-9d46-8e8a4077b185" targetNamespace="http://schemas.microsoft.com/office/2006/metadata/properties" ma:root="true" ma:fieldsID="d2d0718fe1869ac8fc01117fce0740c9" ns2:_="" ns3:_="">
    <xsd:import namespace="e36f2201-6998-4fe1-9097-f47f55ea788e"/>
    <xsd:import namespace="fc4a65d8-3370-4642-9d46-8e8a4077b1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f2201-6998-4fe1-9097-f47f55ea78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a65d8-3370-4642-9d46-8e8a4077b18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774449-9D66-44DF-B9E2-2968E7BD78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E74265-DE1A-43A6-8C5C-3E00B1B53F64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fc4a65d8-3370-4642-9d46-8e8a4077b185"/>
    <ds:schemaRef ds:uri="e36f2201-6998-4fe1-9097-f47f55ea788e"/>
  </ds:schemaRefs>
</ds:datastoreItem>
</file>

<file path=customXml/itemProps3.xml><?xml version="1.0" encoding="utf-8"?>
<ds:datastoreItem xmlns:ds="http://schemas.openxmlformats.org/officeDocument/2006/customXml" ds:itemID="{92918DBB-3276-4248-819C-A53CDA151A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f2201-6998-4fe1-9097-f47f55ea788e"/>
    <ds:schemaRef ds:uri="fc4a65d8-3370-4642-9d46-8e8a4077b1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44</Words>
  <Application>Microsoft Office PowerPoint</Application>
  <PresentationFormat>Widescreen</PresentationFormat>
  <Paragraphs>24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Arial</vt:lpstr>
      <vt:lpstr>Calibri</vt:lpstr>
      <vt:lpstr>Calibri Light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2021-03-09T19:35:40Z</dcterms:created>
  <dcterms:modified xsi:type="dcterms:W3CDTF">2022-03-22T13:03:56Z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0x0101008755CDB87953C24E80765EEDEAD4FDA4</vt:lpwstr>
  </property>
</Properties>
</file>